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36" r:id="rId3"/>
  </p:sldMasterIdLst>
  <p:notesMasterIdLst>
    <p:notesMasterId r:id="rId16"/>
  </p:notesMasterIdLst>
  <p:handoutMasterIdLst>
    <p:handoutMasterId r:id="rId17"/>
  </p:handoutMasterIdLst>
  <p:sldIdLst>
    <p:sldId id="1450" r:id="rId4"/>
    <p:sldId id="1481" r:id="rId5"/>
    <p:sldId id="1445" r:id="rId6"/>
    <p:sldId id="1480" r:id="rId7"/>
    <p:sldId id="795" r:id="rId8"/>
    <p:sldId id="1390" r:id="rId9"/>
    <p:sldId id="1476" r:id="rId10"/>
    <p:sldId id="1477" r:id="rId11"/>
    <p:sldId id="1478" r:id="rId12"/>
    <p:sldId id="1479" r:id="rId13"/>
    <p:sldId id="1447" r:id="rId14"/>
    <p:sldId id="1482" r:id="rId15"/>
  </p:sldIdLst>
  <p:sldSz cx="9144000" cy="6858000" type="screen4x3"/>
  <p:notesSz cx="7023100" cy="9309100"/>
  <p:custDataLst>
    <p:tags r:id="rId18"/>
  </p:custDataLst>
  <p:defaultTextStyle>
    <a:defPPr>
      <a:defRPr lang="en-US"/>
    </a:defPPr>
    <a:lvl1pPr algn="l" rtl="0" eaLnBrk="0" fontAlgn="base" hangingPunct="0">
      <a:spcBef>
        <a:spcPct val="0"/>
      </a:spcBef>
      <a:spcAft>
        <a:spcPct val="0"/>
      </a:spcAft>
      <a:defRPr sz="2200" kern="1200">
        <a:solidFill>
          <a:schemeClr val="tx1"/>
        </a:solidFill>
        <a:latin typeface="Credit Suisse Type Roman" pitchFamily="34" charset="0"/>
        <a:ea typeface="+mn-ea"/>
        <a:cs typeface="+mn-cs"/>
      </a:defRPr>
    </a:lvl1pPr>
    <a:lvl2pPr marL="457200" algn="l" rtl="0" eaLnBrk="0" fontAlgn="base" hangingPunct="0">
      <a:spcBef>
        <a:spcPct val="0"/>
      </a:spcBef>
      <a:spcAft>
        <a:spcPct val="0"/>
      </a:spcAft>
      <a:defRPr sz="2200" kern="1200">
        <a:solidFill>
          <a:schemeClr val="tx1"/>
        </a:solidFill>
        <a:latin typeface="Credit Suisse Type Roman" pitchFamily="34" charset="0"/>
        <a:ea typeface="+mn-ea"/>
        <a:cs typeface="+mn-cs"/>
      </a:defRPr>
    </a:lvl2pPr>
    <a:lvl3pPr marL="914400" algn="l" rtl="0" eaLnBrk="0" fontAlgn="base" hangingPunct="0">
      <a:spcBef>
        <a:spcPct val="0"/>
      </a:spcBef>
      <a:spcAft>
        <a:spcPct val="0"/>
      </a:spcAft>
      <a:defRPr sz="2200" kern="1200">
        <a:solidFill>
          <a:schemeClr val="tx1"/>
        </a:solidFill>
        <a:latin typeface="Credit Suisse Type Roman" pitchFamily="34" charset="0"/>
        <a:ea typeface="+mn-ea"/>
        <a:cs typeface="+mn-cs"/>
      </a:defRPr>
    </a:lvl3pPr>
    <a:lvl4pPr marL="1371600" algn="l" rtl="0" eaLnBrk="0" fontAlgn="base" hangingPunct="0">
      <a:spcBef>
        <a:spcPct val="0"/>
      </a:spcBef>
      <a:spcAft>
        <a:spcPct val="0"/>
      </a:spcAft>
      <a:defRPr sz="2200" kern="1200">
        <a:solidFill>
          <a:schemeClr val="tx1"/>
        </a:solidFill>
        <a:latin typeface="Credit Suisse Type Roman" pitchFamily="34" charset="0"/>
        <a:ea typeface="+mn-ea"/>
        <a:cs typeface="+mn-cs"/>
      </a:defRPr>
    </a:lvl4pPr>
    <a:lvl5pPr marL="1828800" algn="l" rtl="0" eaLnBrk="0" fontAlgn="base" hangingPunct="0">
      <a:spcBef>
        <a:spcPct val="0"/>
      </a:spcBef>
      <a:spcAft>
        <a:spcPct val="0"/>
      </a:spcAft>
      <a:defRPr sz="2200" kern="1200">
        <a:solidFill>
          <a:schemeClr val="tx1"/>
        </a:solidFill>
        <a:latin typeface="Credit Suisse Type Roman" pitchFamily="34" charset="0"/>
        <a:ea typeface="+mn-ea"/>
        <a:cs typeface="+mn-cs"/>
      </a:defRPr>
    </a:lvl5pPr>
    <a:lvl6pPr marL="2286000" algn="l" defTabSz="914400" rtl="0" eaLnBrk="1" latinLnBrk="0" hangingPunct="1">
      <a:defRPr sz="2200" kern="1200">
        <a:solidFill>
          <a:schemeClr val="tx1"/>
        </a:solidFill>
        <a:latin typeface="Credit Suisse Type Roman" pitchFamily="34" charset="0"/>
        <a:ea typeface="+mn-ea"/>
        <a:cs typeface="+mn-cs"/>
      </a:defRPr>
    </a:lvl6pPr>
    <a:lvl7pPr marL="2743200" algn="l" defTabSz="914400" rtl="0" eaLnBrk="1" latinLnBrk="0" hangingPunct="1">
      <a:defRPr sz="2200" kern="1200">
        <a:solidFill>
          <a:schemeClr val="tx1"/>
        </a:solidFill>
        <a:latin typeface="Credit Suisse Type Roman" pitchFamily="34" charset="0"/>
        <a:ea typeface="+mn-ea"/>
        <a:cs typeface="+mn-cs"/>
      </a:defRPr>
    </a:lvl7pPr>
    <a:lvl8pPr marL="3200400" algn="l" defTabSz="914400" rtl="0" eaLnBrk="1" latinLnBrk="0" hangingPunct="1">
      <a:defRPr sz="2200" kern="1200">
        <a:solidFill>
          <a:schemeClr val="tx1"/>
        </a:solidFill>
        <a:latin typeface="Credit Suisse Type Roman" pitchFamily="34" charset="0"/>
        <a:ea typeface="+mn-ea"/>
        <a:cs typeface="+mn-cs"/>
      </a:defRPr>
    </a:lvl8pPr>
    <a:lvl9pPr marL="3657600" algn="l" defTabSz="914400" rtl="0" eaLnBrk="1" latinLnBrk="0" hangingPunct="1">
      <a:defRPr sz="2200" kern="1200">
        <a:solidFill>
          <a:schemeClr val="tx1"/>
        </a:solidFill>
        <a:latin typeface="Credit Suisse Type Roman" pitchFamily="34" charset="0"/>
        <a:ea typeface="+mn-ea"/>
        <a:cs typeface="+mn-cs"/>
      </a:defRPr>
    </a:lvl9pPr>
  </p:defaultTextStyle>
  <p:extLst>
    <p:ext uri="{EFAFB233-063F-42B5-8137-9DF3F51BA10A}">
      <p15:sldGuideLst xmlns:p15="http://schemas.microsoft.com/office/powerpoint/2012/main">
        <p15:guide id="1" orient="horz" pos="1885">
          <p15:clr>
            <a:srgbClr val="A4A3A4"/>
          </p15:clr>
        </p15:guide>
        <p15:guide id="2" orient="horz" pos="2742">
          <p15:clr>
            <a:srgbClr val="A4A3A4"/>
          </p15:clr>
        </p15:guide>
        <p15:guide id="3" orient="horz" pos="528">
          <p15:clr>
            <a:srgbClr val="A4A3A4"/>
          </p15:clr>
        </p15:guide>
        <p15:guide id="4" orient="horz" pos="4176">
          <p15:clr>
            <a:srgbClr val="A4A3A4"/>
          </p15:clr>
        </p15:guide>
        <p15:guide id="5" orient="horz" pos="3870">
          <p15:clr>
            <a:srgbClr val="A4A3A4"/>
          </p15:clr>
        </p15:guide>
        <p15:guide id="6" orient="horz" pos="3685">
          <p15:clr>
            <a:srgbClr val="A4A3A4"/>
          </p15:clr>
        </p15:guide>
        <p15:guide id="7" orient="horz" pos="816" userDrawn="1">
          <p15:clr>
            <a:srgbClr val="A4A3A4"/>
          </p15:clr>
        </p15:guide>
        <p15:guide id="8" orient="horz" pos="336">
          <p15:clr>
            <a:srgbClr val="A4A3A4"/>
          </p15:clr>
        </p15:guide>
        <p15:guide id="9" pos="288">
          <p15:clr>
            <a:srgbClr val="A4A3A4"/>
          </p15:clr>
        </p15:guide>
        <p15:guide id="10" pos="358">
          <p15:clr>
            <a:srgbClr val="A4A3A4"/>
          </p15:clr>
        </p15:guide>
        <p15:guide id="11" pos="5473">
          <p15:clr>
            <a:srgbClr val="A4A3A4"/>
          </p15:clr>
        </p15:guide>
        <p15:guide id="12" pos="4304">
          <p15:clr>
            <a:srgbClr val="A4A3A4"/>
          </p15:clr>
        </p15:guide>
        <p15:guide id="13" pos="2877">
          <p15:clr>
            <a:srgbClr val="A4A3A4"/>
          </p15:clr>
        </p15:guide>
        <p15:guide id="14" pos="4728">
          <p15:clr>
            <a:srgbClr val="A4A3A4"/>
          </p15:clr>
        </p15:guide>
        <p15:guide id="15" pos="104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393B"/>
    <a:srgbClr val="C04444"/>
    <a:srgbClr val="960000"/>
    <a:srgbClr val="6668B0"/>
    <a:srgbClr val="7F7EBC"/>
    <a:srgbClr val="9C9DAC"/>
    <a:srgbClr val="BDBDC7"/>
    <a:srgbClr val="E4E3E6"/>
    <a:srgbClr val="F3F2F4"/>
    <a:srgbClr val="6B69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031627-41E0-42F1-B355-B494266ACEC7}" v="1" dt="2025-10-23T20:20:01.3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5884" autoAdjust="0"/>
  </p:normalViewPr>
  <p:slideViewPr>
    <p:cSldViewPr snapToGrid="0">
      <p:cViewPr varScale="1">
        <p:scale>
          <a:sx n="85" d="100"/>
          <a:sy n="85" d="100"/>
        </p:scale>
        <p:origin x="1758" y="84"/>
      </p:cViewPr>
      <p:guideLst>
        <p:guide orient="horz" pos="1885"/>
        <p:guide orient="horz" pos="2742"/>
        <p:guide orient="horz" pos="528"/>
        <p:guide orient="horz" pos="4176"/>
        <p:guide orient="horz" pos="3870"/>
        <p:guide orient="horz" pos="3685"/>
        <p:guide orient="horz" pos="816"/>
        <p:guide orient="horz" pos="336"/>
        <p:guide pos="288"/>
        <p:guide pos="358"/>
        <p:guide pos="5473"/>
        <p:guide pos="4304"/>
        <p:guide pos="2877"/>
        <p:guide pos="4728"/>
        <p:guide pos="104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80" d="100"/>
          <a:sy n="80" d="100"/>
        </p:scale>
        <p:origin x="3210" y="18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gs" Target="tags/tag1.xml"/><Relationship Id="rId3" Type="http://schemas.openxmlformats.org/officeDocument/2006/relationships/slideMaster" Target="slideMasters/slideMaster1.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k, Elizabeth" userId="6bffcd6a-1cc8-4172-a0e5-faafb18c9d28" providerId="ADAL" clId="{8A031627-41E0-42F1-B355-B494266ACEC7}"/>
    <pc:docChg chg="addSld modSld">
      <pc:chgData name="Luk, Elizabeth" userId="6bffcd6a-1cc8-4172-a0e5-faafb18c9d28" providerId="ADAL" clId="{8A031627-41E0-42F1-B355-B494266ACEC7}" dt="2025-10-23T20:20:49.649" v="27" actId="20577"/>
      <pc:docMkLst>
        <pc:docMk/>
      </pc:docMkLst>
      <pc:sldChg chg="modSp new mod">
        <pc:chgData name="Luk, Elizabeth" userId="6bffcd6a-1cc8-4172-a0e5-faafb18c9d28" providerId="ADAL" clId="{8A031627-41E0-42F1-B355-B494266ACEC7}" dt="2025-10-23T20:20:49.649" v="27" actId="20577"/>
        <pc:sldMkLst>
          <pc:docMk/>
          <pc:sldMk cId="4132516595" sldId="1482"/>
        </pc:sldMkLst>
        <pc:spChg chg="mod">
          <ac:chgData name="Luk, Elizabeth" userId="6bffcd6a-1cc8-4172-a0e5-faafb18c9d28" providerId="ADAL" clId="{8A031627-41E0-42F1-B355-B494266ACEC7}" dt="2025-10-23T20:19:56.538" v="17" actId="108"/>
          <ac:spMkLst>
            <pc:docMk/>
            <pc:sldMk cId="4132516595" sldId="1482"/>
            <ac:spMk id="2" creationId="{CBBA5C23-7BF4-63CA-F0E8-161C46CC165D}"/>
          </ac:spMkLst>
        </pc:spChg>
        <pc:spChg chg="mod">
          <ac:chgData name="Luk, Elizabeth" userId="6bffcd6a-1cc8-4172-a0e5-faafb18c9d28" providerId="ADAL" clId="{8A031627-41E0-42F1-B355-B494266ACEC7}" dt="2025-10-23T20:20:49.649" v="27" actId="20577"/>
          <ac:spMkLst>
            <pc:docMk/>
            <pc:sldMk cId="4132516595" sldId="1482"/>
            <ac:spMk id="3" creationId="{196CAD4B-BEAE-91A1-C84E-E9084447934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a:xfrm>
            <a:off x="-1208" y="0"/>
            <a:ext cx="3044795" cy="462472"/>
          </a:xfrm>
          <a:prstGeom prst="rect">
            <a:avLst/>
          </a:prstGeom>
          <a:noFill/>
          <a:ln>
            <a:noFill/>
          </a:ln>
          <a:effectLst/>
        </p:spPr>
        <p:txBody>
          <a:bodyPr vert="horz" wrap="square" lIns="0" tIns="43096" rIns="0" bIns="43096" numCol="1" anchor="b" anchorCtr="0" compatLnSpc="1">
            <a:prstTxWarp prst="textNoShape">
              <a:avLst/>
            </a:prstTxWarp>
          </a:bodyPr>
          <a:lstStyle>
            <a:lvl1pPr algn="l" defTabSz="944352" eaLnBrk="0" hangingPunct="0">
              <a:lnSpc>
                <a:spcPct val="100000"/>
              </a:lnSpc>
              <a:spcBef>
                <a:spcPct val="0"/>
              </a:spcBef>
              <a:buClrTx/>
              <a:buSzTx/>
              <a:buFontTx/>
              <a:buNone/>
              <a:defRPr sz="1400">
                <a:latin typeface="Akzidenz Grotesk Roman" pitchFamily="2" charset="0"/>
              </a:defRPr>
            </a:lvl1pPr>
          </a:lstStyle>
          <a:p>
            <a:pPr>
              <a:defRPr/>
            </a:pPr>
            <a:endParaRPr lang="de-CH"/>
          </a:p>
        </p:txBody>
      </p:sp>
      <p:sp>
        <p:nvSpPr>
          <p:cNvPr id="3075" name="Rectangle 3"/>
          <p:cNvSpPr>
            <a:spLocks noGrp="1" noChangeArrowheads="1"/>
          </p:cNvSpPr>
          <p:nvPr>
            <p:ph type="dt" sz="quarter" idx="1"/>
          </p:nvPr>
        </p:nvSpPr>
        <p:spPr>
          <a:xfrm>
            <a:off x="3952914" y="0"/>
            <a:ext cx="3039957" cy="462472"/>
          </a:xfrm>
          <a:prstGeom prst="rect">
            <a:avLst/>
          </a:prstGeom>
          <a:noFill/>
          <a:ln>
            <a:noFill/>
          </a:ln>
          <a:effectLst/>
        </p:spPr>
        <p:txBody>
          <a:bodyPr vert="horz" wrap="square" lIns="0" tIns="43096" rIns="0" bIns="43096" numCol="1" anchor="b" anchorCtr="0" compatLnSpc="1">
            <a:prstTxWarp prst="textNoShape">
              <a:avLst/>
            </a:prstTxWarp>
          </a:bodyPr>
          <a:lstStyle>
            <a:lvl1pPr algn="r" defTabSz="944352" eaLnBrk="0" hangingPunct="0">
              <a:lnSpc>
                <a:spcPct val="100000"/>
              </a:lnSpc>
              <a:spcBef>
                <a:spcPct val="0"/>
              </a:spcBef>
              <a:buClrTx/>
              <a:buSzTx/>
              <a:buFontTx/>
              <a:buNone/>
              <a:defRPr sz="1400">
                <a:latin typeface="Akzidenz Grotesk Roman" pitchFamily="2" charset="0"/>
              </a:defRPr>
            </a:lvl1pPr>
          </a:lstStyle>
          <a:p>
            <a:pPr>
              <a:defRPr/>
            </a:pPr>
            <a:endParaRPr lang="de-CH"/>
          </a:p>
        </p:txBody>
      </p:sp>
      <p:sp>
        <p:nvSpPr>
          <p:cNvPr id="3076" name="Rectangle 4"/>
          <p:cNvSpPr>
            <a:spLocks noGrp="1" noChangeArrowheads="1"/>
          </p:cNvSpPr>
          <p:nvPr>
            <p:ph type="ftr" sz="quarter" idx="2"/>
          </p:nvPr>
        </p:nvSpPr>
        <p:spPr>
          <a:xfrm>
            <a:off x="-1208" y="8887124"/>
            <a:ext cx="3044795" cy="456077"/>
          </a:xfrm>
          <a:prstGeom prst="rect">
            <a:avLst/>
          </a:prstGeom>
          <a:noFill/>
          <a:ln>
            <a:noFill/>
          </a:ln>
          <a:effectLst/>
        </p:spPr>
        <p:txBody>
          <a:bodyPr vert="horz" wrap="square" lIns="0" tIns="43096" rIns="0" bIns="43096" numCol="1" anchor="b" anchorCtr="0" compatLnSpc="1">
            <a:prstTxWarp prst="textNoShape">
              <a:avLst/>
            </a:prstTxWarp>
          </a:bodyPr>
          <a:lstStyle>
            <a:lvl1pPr algn="l" defTabSz="944352" eaLnBrk="0" hangingPunct="0">
              <a:lnSpc>
                <a:spcPct val="100000"/>
              </a:lnSpc>
              <a:spcBef>
                <a:spcPct val="0"/>
              </a:spcBef>
              <a:buClrTx/>
              <a:buSzTx/>
              <a:buFontTx/>
              <a:buNone/>
              <a:defRPr sz="1400">
                <a:latin typeface="Akzidenz Grotesk Roman" pitchFamily="2" charset="0"/>
              </a:defRPr>
            </a:lvl1pPr>
          </a:lstStyle>
          <a:p>
            <a:pPr>
              <a:defRPr/>
            </a:pPr>
            <a:endParaRPr lang="de-CH"/>
          </a:p>
        </p:txBody>
      </p:sp>
      <p:sp>
        <p:nvSpPr>
          <p:cNvPr id="3077" name="Rectangle 5"/>
          <p:cNvSpPr>
            <a:spLocks noGrp="1" noChangeArrowheads="1"/>
          </p:cNvSpPr>
          <p:nvPr>
            <p:ph type="sldNum" sz="quarter" idx="3"/>
          </p:nvPr>
        </p:nvSpPr>
        <p:spPr>
          <a:xfrm>
            <a:off x="3952914" y="8887124"/>
            <a:ext cx="3039957" cy="456077"/>
          </a:xfrm>
          <a:prstGeom prst="rect">
            <a:avLst/>
          </a:prstGeom>
          <a:noFill/>
          <a:ln>
            <a:noFill/>
          </a:ln>
          <a:effectLst/>
        </p:spPr>
        <p:txBody>
          <a:bodyPr vert="horz" wrap="square" lIns="0" tIns="43096" rIns="0" bIns="43096" numCol="1" anchor="b" anchorCtr="0" compatLnSpc="1">
            <a:prstTxWarp prst="textNoShape">
              <a:avLst/>
            </a:prstTxWarp>
          </a:bodyPr>
          <a:lstStyle>
            <a:lvl1pPr algn="r" defTabSz="943526">
              <a:defRPr sz="1400" smtClean="0">
                <a:latin typeface="Akzidenz Grotesk Roman" pitchFamily="2" charset="0"/>
              </a:defRPr>
            </a:lvl1pPr>
          </a:lstStyle>
          <a:p>
            <a:pPr>
              <a:defRPr/>
            </a:pPr>
            <a:fld id="{1DB67EA4-417F-4D11-B5D0-C80F557DD879}" type="slidenum">
              <a:rPr lang="de-CH" altLang="en-US"/>
              <a:t>‹#›</a:t>
            </a:fld>
            <a:endParaRPr lang="de-CH"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2CCDAA30-3671-4D4C-8CC6-1119C879B065}"/>
              </a:ext>
            </a:extLst>
          </p:cNvPr>
          <p:cNvSpPr>
            <a:spLocks noGrp="1"/>
          </p:cNvSpPr>
          <p:nvPr>
            <p:ph type="body" sz="quarter" idx="3"/>
          </p:nvPr>
        </p:nvSpPr>
        <p:spPr>
          <a:xfrm>
            <a:off x="702617" y="4480621"/>
            <a:ext cx="5617870" cy="3664843"/>
          </a:xfrm>
          <a:prstGeom prst="rect">
            <a:avLst/>
          </a:prstGeom>
        </p:spPr>
        <p:txBody>
          <a:bodyPr vert="horz" lIns="88270" tIns="44135" rIns="88270" bIns="4413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Image Placeholder 2">
            <a:extLst>
              <a:ext uri="{FF2B5EF4-FFF2-40B4-BE49-F238E27FC236}">
                <a16:creationId xmlns:a16="http://schemas.microsoft.com/office/drawing/2014/main" id="{234150ED-5E7A-4960-81C5-28FCE224DA4D}"/>
              </a:ext>
            </a:extLst>
          </p:cNvPr>
          <p:cNvSpPr>
            <a:spLocks noGrp="1" noRot="1" noChangeAspect="1"/>
          </p:cNvSpPr>
          <p:nvPr>
            <p:ph type="sldImg" idx="2"/>
          </p:nvPr>
        </p:nvSpPr>
        <p:spPr>
          <a:xfrm>
            <a:off x="1185863" y="879475"/>
            <a:ext cx="4651375" cy="3489325"/>
          </a:xfrm>
          <a:prstGeom prst="rect">
            <a:avLst/>
          </a:prstGeom>
          <a:noFill/>
          <a:ln w="12700">
            <a:solidFill>
              <a:prstClr val="black"/>
            </a:solidFill>
          </a:ln>
        </p:spPr>
        <p:txBody>
          <a:bodyPr vert="horz" lIns="88270" tIns="44135" rIns="88270" bIns="44135" rtlCol="0" anchor="ctr"/>
          <a:lstStyle/>
          <a:p>
            <a:endParaRPr 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400" kern="1200">
        <a:solidFill>
          <a:schemeClr val="tx1"/>
        </a:solidFill>
        <a:latin typeface="+mj-lt"/>
        <a:ea typeface="+mn-ea"/>
        <a:cs typeface="+mn-cs"/>
      </a:defRPr>
    </a:lvl1pPr>
    <a:lvl2pPr marL="457200" algn="l" rtl="0" eaLnBrk="0" fontAlgn="base" hangingPunct="0">
      <a:spcBef>
        <a:spcPct val="30000"/>
      </a:spcBef>
      <a:spcAft>
        <a:spcPct val="0"/>
      </a:spcAft>
      <a:defRPr sz="1400" kern="1200">
        <a:solidFill>
          <a:schemeClr val="tx1"/>
        </a:solidFill>
        <a:latin typeface="+mj-lt"/>
        <a:ea typeface="+mn-ea"/>
        <a:cs typeface="+mn-cs"/>
      </a:defRPr>
    </a:lvl2pPr>
    <a:lvl3pPr marL="914400" algn="l" rtl="0" eaLnBrk="0" fontAlgn="base" hangingPunct="0">
      <a:spcBef>
        <a:spcPct val="30000"/>
      </a:spcBef>
      <a:spcAft>
        <a:spcPct val="0"/>
      </a:spcAft>
      <a:defRPr sz="1400" kern="1200">
        <a:solidFill>
          <a:schemeClr val="tx1"/>
        </a:solidFill>
        <a:latin typeface="+mj-lt"/>
        <a:ea typeface="+mn-ea"/>
        <a:cs typeface="+mn-cs"/>
      </a:defRPr>
    </a:lvl3pPr>
    <a:lvl4pPr marL="1371600" algn="l" rtl="0" eaLnBrk="0" fontAlgn="base" hangingPunct="0">
      <a:spcBef>
        <a:spcPct val="30000"/>
      </a:spcBef>
      <a:spcAft>
        <a:spcPct val="0"/>
      </a:spcAft>
      <a:defRPr sz="1400" kern="1200">
        <a:solidFill>
          <a:schemeClr val="tx1"/>
        </a:solidFill>
        <a:latin typeface="+mj-lt"/>
        <a:ea typeface="+mn-ea"/>
        <a:cs typeface="+mn-cs"/>
      </a:defRPr>
    </a:lvl4pPr>
    <a:lvl5pPr marL="1828800" algn="l" rtl="0" eaLnBrk="0" fontAlgn="base" hangingPunct="0">
      <a:spcBef>
        <a:spcPct val="30000"/>
      </a:spcBef>
      <a:spcAft>
        <a:spcPct val="0"/>
      </a:spcAft>
      <a:defRPr sz="1400" kern="1200">
        <a:solidFill>
          <a:schemeClr val="tx1"/>
        </a:solidFill>
        <a:latin typeface="+mj-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p:cNvSpPr>
          <p:nvPr>
            <p:ph type="sldImg"/>
          </p:nvPr>
        </p:nvSpPr>
        <p:spPr>
          <a:xfrm>
            <a:off x="1184275" y="769938"/>
            <a:ext cx="4654550" cy="3490912"/>
          </a:xfrm>
          <a:prstGeom prst="rect">
            <a:avLst/>
          </a:prstGeom>
          <a:noFill/>
          <a:ln w="12700">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a:xfrm>
            <a:off x="702554" y="4479793"/>
            <a:ext cx="5617996" cy="366567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27" tIns="46213" rIns="92427" bIns="46213"/>
          <a:lstStyle/>
          <a:p>
            <a:endParaRPr lang="en-US" dirty="0"/>
          </a:p>
        </p:txBody>
      </p:sp>
    </p:spTree>
    <p:extLst>
      <p:ext uri="{BB962C8B-B14F-4D97-AF65-F5344CB8AC3E}">
        <p14:creationId xmlns:p14="http://schemas.microsoft.com/office/powerpoint/2010/main" val="483816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p:cNvSpPr>
          <p:nvPr>
            <p:ph type="sldImg"/>
          </p:nvPr>
        </p:nvSpPr>
        <p:spPr>
          <a:xfrm>
            <a:off x="1185863" y="717550"/>
            <a:ext cx="4651375" cy="3489325"/>
          </a:xfrm>
          <a:prstGeom prst="rect">
            <a:avLst/>
          </a:prstGeom>
          <a:noFill/>
          <a:ln w="12700">
            <a:solidFill>
              <a:srgbClr val="000000"/>
            </a:solidFill>
            <a:miter lim="800000"/>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a:xfrm>
            <a:off x="702554" y="4479793"/>
            <a:ext cx="5617996" cy="366567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27" tIns="46213" rIns="92427" bIns="46213"/>
          <a:lstStyle/>
          <a:p>
            <a:endParaRPr/>
          </a:p>
        </p:txBody>
      </p:sp>
    </p:spTree>
    <p:extLst>
      <p:ext uri="{BB962C8B-B14F-4D97-AF65-F5344CB8AC3E}">
        <p14:creationId xmlns:p14="http://schemas.microsoft.com/office/powerpoint/2010/main" val="1777967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ACD52-1196-6D2E-399C-45C93CE003BE}"/>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F3D6D202-0316-F275-EE61-03C8F7FA6A1B}"/>
              </a:ext>
            </a:extLst>
          </p:cNvPr>
          <p:cNvSpPr>
            <a:spLocks noGrp="1" noRot="1" noChangeAspect="1"/>
          </p:cNvSpPr>
          <p:nvPr>
            <p:ph type="sldImg"/>
          </p:nvPr>
        </p:nvSpPr>
        <p:spPr>
          <a:xfrm>
            <a:off x="1184275" y="700088"/>
            <a:ext cx="4654550" cy="34909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14339" name="Notes Placeholder 2">
            <a:extLst>
              <a:ext uri="{FF2B5EF4-FFF2-40B4-BE49-F238E27FC236}">
                <a16:creationId xmlns:a16="http://schemas.microsoft.com/office/drawing/2014/main" id="{44B9BE5B-1592-FBF4-37F0-43CC77301C1C}"/>
              </a:ext>
            </a:extLst>
          </p:cNvPr>
          <p:cNvSpPr>
            <a:spLocks noGrp="1"/>
          </p:cNvSpPr>
          <p:nvPr>
            <p:ph type="body" idx="1"/>
          </p:nvPr>
        </p:nvSpPr>
        <p:spPr>
          <a:xfrm>
            <a:off x="702554" y="4422251"/>
            <a:ext cx="5617996" cy="418781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9" tIns="45710" rIns="91419" bIns="45710"/>
          <a:lstStyle/>
          <a:p>
            <a:endParaRPr/>
          </a:p>
        </p:txBody>
      </p:sp>
    </p:spTree>
    <p:extLst>
      <p:ext uri="{BB962C8B-B14F-4D97-AF65-F5344CB8AC3E}">
        <p14:creationId xmlns:p14="http://schemas.microsoft.com/office/powerpoint/2010/main" val="2614886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p:cNvSpPr>
          <p:nvPr>
            <p:ph type="sldImg"/>
          </p:nvPr>
        </p:nvSpPr>
        <p:spPr>
          <a:xfrm>
            <a:off x="1184275" y="700088"/>
            <a:ext cx="4654550" cy="34909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14339" name="Notes Placeholder 2"/>
          <p:cNvSpPr>
            <a:spLocks noGrp="1"/>
          </p:cNvSpPr>
          <p:nvPr>
            <p:ph type="body" idx="1"/>
          </p:nvPr>
        </p:nvSpPr>
        <p:spPr>
          <a:xfrm>
            <a:off x="702554" y="4422251"/>
            <a:ext cx="5617996" cy="418781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9" tIns="45710" rIns="91419" bIns="45710"/>
          <a:lstStyle/>
          <a:p>
            <a:endParaRPr/>
          </a:p>
        </p:txBody>
      </p:sp>
    </p:spTree>
    <p:extLst>
      <p:ext uri="{BB962C8B-B14F-4D97-AF65-F5344CB8AC3E}">
        <p14:creationId xmlns:p14="http://schemas.microsoft.com/office/powerpoint/2010/main" val="1914400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p:cNvSpPr>
          <p:nvPr>
            <p:ph type="sldImg"/>
          </p:nvPr>
        </p:nvSpPr>
        <p:spPr>
          <a:xfrm>
            <a:off x="1185863" y="641350"/>
            <a:ext cx="4651375" cy="3489325"/>
          </a:xfrm>
          <a:prstGeom prst="rect">
            <a:avLst/>
          </a:prstGeom>
          <a:noFill/>
          <a:ln w="12700">
            <a:solidFill>
              <a:srgbClr val="000000"/>
            </a:solidFill>
            <a:miter lim="800000"/>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a:xfrm>
            <a:off x="702554" y="4479793"/>
            <a:ext cx="5617996" cy="366567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27" tIns="46213" rIns="92427" bIns="46213"/>
          <a:lstStyle/>
          <a:p>
            <a:pPr marL="275842" indent="-275842">
              <a:buFont typeface="Arial" panose="020B0604020202020204" pitchFamily="34" charset="0"/>
              <a:buChar char="•"/>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p:cNvSpPr>
          <p:nvPr>
            <p:ph type="sldImg"/>
          </p:nvPr>
        </p:nvSpPr>
        <p:spPr>
          <a:xfrm>
            <a:off x="1185863" y="658813"/>
            <a:ext cx="4651375" cy="3487737"/>
          </a:xfrm>
          <a:prstGeom prst="rect">
            <a:avLst/>
          </a:prstGeom>
          <a:noFill/>
          <a:ln w="12700">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a:xfrm>
            <a:off x="702554" y="4479793"/>
            <a:ext cx="5617996" cy="366567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27" tIns="46213" rIns="92427" bIns="46213"/>
          <a:lstStyle/>
          <a:p>
            <a:pPr marL="275842" indent="-275842">
              <a:buFont typeface="Arial" panose="020B0604020202020204" pitchFamily="34" charset="0"/>
              <a:buChar char="•"/>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74E5A-04EC-9FEB-F010-893DF127B5C9}"/>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6F6904F-2314-C6FD-AF6F-6277FD4978DF}"/>
              </a:ext>
            </a:extLst>
          </p:cNvPr>
          <p:cNvSpPr>
            <a:spLocks noGrp="1" noRot="1" noChangeAspect="1"/>
          </p:cNvSpPr>
          <p:nvPr>
            <p:ph type="sldImg"/>
          </p:nvPr>
        </p:nvSpPr>
        <p:spPr>
          <a:xfrm>
            <a:off x="1185863" y="658813"/>
            <a:ext cx="4651375" cy="3487737"/>
          </a:xfrm>
          <a:prstGeom prst="rect">
            <a:avLst/>
          </a:prstGeom>
          <a:noFill/>
          <a:ln w="12700">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539C505-9A4A-FB95-70FA-CDFD7F4BC407}"/>
              </a:ext>
            </a:extLst>
          </p:cNvPr>
          <p:cNvSpPr>
            <a:spLocks noGrp="1"/>
          </p:cNvSpPr>
          <p:nvPr>
            <p:ph type="body" idx="1"/>
          </p:nvPr>
        </p:nvSpPr>
        <p:spPr>
          <a:xfrm>
            <a:off x="702554" y="4479793"/>
            <a:ext cx="5617996" cy="366567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27" tIns="46213" rIns="92427" bIns="46213"/>
          <a:lstStyle/>
          <a:p>
            <a:pPr marL="275842" indent="-275842">
              <a:buFont typeface="Arial" panose="020B0604020202020204" pitchFamily="34" charset="0"/>
              <a:buChar char="•"/>
            </a:pPr>
            <a:endParaRPr/>
          </a:p>
        </p:txBody>
      </p:sp>
    </p:spTree>
    <p:extLst>
      <p:ext uri="{BB962C8B-B14F-4D97-AF65-F5344CB8AC3E}">
        <p14:creationId xmlns:p14="http://schemas.microsoft.com/office/powerpoint/2010/main" val="37974200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A5230-7785-04D1-DBE5-092CEEA2C5B6}"/>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670DB06A-FC6A-2223-4EAB-D5814BE8CBF4}"/>
              </a:ext>
            </a:extLst>
          </p:cNvPr>
          <p:cNvSpPr>
            <a:spLocks noGrp="1" noRot="1" noChangeAspect="1"/>
          </p:cNvSpPr>
          <p:nvPr>
            <p:ph type="sldImg"/>
          </p:nvPr>
        </p:nvSpPr>
        <p:spPr>
          <a:xfrm>
            <a:off x="1185863" y="658813"/>
            <a:ext cx="4651375" cy="3487737"/>
          </a:xfrm>
          <a:prstGeom prst="rect">
            <a:avLst/>
          </a:prstGeom>
          <a:noFill/>
          <a:ln w="12700">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CEDCD6EC-964F-D37F-C21B-AE9DD8589710}"/>
              </a:ext>
            </a:extLst>
          </p:cNvPr>
          <p:cNvSpPr>
            <a:spLocks noGrp="1"/>
          </p:cNvSpPr>
          <p:nvPr>
            <p:ph type="body" idx="1"/>
          </p:nvPr>
        </p:nvSpPr>
        <p:spPr>
          <a:xfrm>
            <a:off x="702554" y="4479793"/>
            <a:ext cx="5617996" cy="366567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27" tIns="46213" rIns="92427" bIns="46213"/>
          <a:lstStyle/>
          <a:p>
            <a:pPr marL="275842" indent="-275842">
              <a:buFont typeface="Arial" panose="020B0604020202020204" pitchFamily="34" charset="0"/>
              <a:buChar char="•"/>
            </a:pPr>
            <a:endParaRPr/>
          </a:p>
        </p:txBody>
      </p:sp>
    </p:spTree>
    <p:extLst>
      <p:ext uri="{BB962C8B-B14F-4D97-AF65-F5344CB8AC3E}">
        <p14:creationId xmlns:p14="http://schemas.microsoft.com/office/powerpoint/2010/main" val="3318748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CE963-3D48-D86A-55FE-84B599D22F8E}"/>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8330995-7A42-9378-6760-BA779D714D42}"/>
              </a:ext>
            </a:extLst>
          </p:cNvPr>
          <p:cNvSpPr>
            <a:spLocks noGrp="1" noRot="1" noChangeAspect="1"/>
          </p:cNvSpPr>
          <p:nvPr>
            <p:ph type="sldImg"/>
          </p:nvPr>
        </p:nvSpPr>
        <p:spPr>
          <a:xfrm>
            <a:off x="1185863" y="658813"/>
            <a:ext cx="4651375" cy="3487737"/>
          </a:xfrm>
          <a:prstGeom prst="rect">
            <a:avLst/>
          </a:prstGeom>
          <a:noFill/>
          <a:ln w="12700">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1FB766DD-2E2A-DF9F-39E7-31B75010E7E8}"/>
              </a:ext>
            </a:extLst>
          </p:cNvPr>
          <p:cNvSpPr>
            <a:spLocks noGrp="1"/>
          </p:cNvSpPr>
          <p:nvPr>
            <p:ph type="body" idx="1"/>
          </p:nvPr>
        </p:nvSpPr>
        <p:spPr>
          <a:xfrm>
            <a:off x="702554" y="4479793"/>
            <a:ext cx="5617996" cy="366567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27" tIns="46213" rIns="92427" bIns="46213"/>
          <a:lstStyle/>
          <a:p>
            <a:pPr marL="275842" indent="-275842">
              <a:buFont typeface="Arial" panose="020B0604020202020204" pitchFamily="34" charset="0"/>
              <a:buChar char="•"/>
            </a:pPr>
            <a:endParaRPr/>
          </a:p>
        </p:txBody>
      </p:sp>
    </p:spTree>
    <p:extLst>
      <p:ext uri="{BB962C8B-B14F-4D97-AF65-F5344CB8AC3E}">
        <p14:creationId xmlns:p14="http://schemas.microsoft.com/office/powerpoint/2010/main" val="3726786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650E7-3A24-E054-A688-8DDD1543F0A2}"/>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D50BD766-956C-1456-C96D-24AECA223A7C}"/>
              </a:ext>
            </a:extLst>
          </p:cNvPr>
          <p:cNvSpPr>
            <a:spLocks noGrp="1" noRot="1" noChangeAspect="1"/>
          </p:cNvSpPr>
          <p:nvPr>
            <p:ph type="sldImg"/>
          </p:nvPr>
        </p:nvSpPr>
        <p:spPr>
          <a:xfrm>
            <a:off x="1185863" y="658813"/>
            <a:ext cx="4651375" cy="3487737"/>
          </a:xfrm>
          <a:prstGeom prst="rect">
            <a:avLst/>
          </a:prstGeom>
          <a:noFill/>
          <a:ln w="12700">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6728890F-59D7-794D-9D37-E7D44581F3FC}"/>
              </a:ext>
            </a:extLst>
          </p:cNvPr>
          <p:cNvSpPr>
            <a:spLocks noGrp="1"/>
          </p:cNvSpPr>
          <p:nvPr>
            <p:ph type="body" idx="1"/>
          </p:nvPr>
        </p:nvSpPr>
        <p:spPr>
          <a:xfrm>
            <a:off x="702554" y="4479793"/>
            <a:ext cx="5617996" cy="366567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427" tIns="46213" rIns="92427" bIns="46213"/>
          <a:lstStyle/>
          <a:p>
            <a:pPr marL="275842" indent="-275842">
              <a:buFont typeface="Arial" panose="020B0604020202020204" pitchFamily="34" charset="0"/>
              <a:buChar char="•"/>
            </a:pPr>
            <a:endParaRPr/>
          </a:p>
        </p:txBody>
      </p:sp>
    </p:spTree>
    <p:extLst>
      <p:ext uri="{BB962C8B-B14F-4D97-AF65-F5344CB8AC3E}">
        <p14:creationId xmlns:p14="http://schemas.microsoft.com/office/powerpoint/2010/main" val="4277222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685800" y="3398838"/>
            <a:ext cx="7848600" cy="1587"/>
          </a:xfrm>
          <a:prstGeom prst="line">
            <a:avLst/>
          </a:prstGeom>
          <a:ln w="15875"/>
        </p:spPr>
        <p:style>
          <a:lnRef idx="1">
            <a:schemeClr val="dk1"/>
          </a:lnRef>
          <a:fillRef idx="0">
            <a:schemeClr val="dk1"/>
          </a:fillRef>
          <a:effectRef idx="0">
            <a:schemeClr val="dk1"/>
          </a:effectRef>
          <a:fontRef idx="minor">
            <a:schemeClr val="tx1"/>
          </a:fontRef>
        </p:style>
      </p:cxnSp>
      <p:sp>
        <p:nvSpPr>
          <p:cNvPr id="2" name="Title 1"/>
          <p:cNvSpPr>
            <a:spLocks noGrp="1"/>
          </p:cNvSpPr>
          <p:nvPr>
            <p:ph type="ctrTitle"/>
          </p:nvPr>
        </p:nvSpPr>
        <p:spPr>
          <a:xfrm>
            <a:off x="685800" y="1371600"/>
            <a:ext cx="7848600" cy="1927225"/>
          </a:xfrm>
        </p:spPr>
        <p:txBody>
          <a:bodyPr anchor="b"/>
          <a:lstStyle>
            <a:lvl1pPr>
              <a:defRPr sz="5400" cap="all" baseline="0">
                <a:solidFill>
                  <a:srgbClr val="596169"/>
                </a:solidFill>
              </a:defRPr>
            </a:lvl1pPr>
          </a:lstStyle>
          <a:p>
            <a:r>
              <a:rPr lang="en-US"/>
              <a:t>Click to edit Master title style</a:t>
            </a:r>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6"/>
          <p:cNvSpPr>
            <a:spLocks noGrp="1"/>
          </p:cNvSpPr>
          <p:nvPr>
            <p:ph type="sldNum" sz="quarter" idx="10"/>
          </p:nvPr>
        </p:nvSpPr>
        <p:spPr/>
        <p:txBody>
          <a:bodyPr/>
          <a:lstStyle>
            <a:lvl1pPr>
              <a:defRPr smtClean="0"/>
            </a:lvl1pPr>
          </a:lstStyle>
          <a:p>
            <a:pPr>
              <a:defRPr/>
            </a:pPr>
            <a:fld id="{37DFC775-BAB1-4A25-BD46-D48B9729277E}" type="slidenum">
              <a:rPr lang="en-US" altLang="en-US"/>
              <a:t>‹#›</a:t>
            </a:fld>
            <a:endParaRPr lang="en-US" altLang="en-US"/>
          </a:p>
        </p:txBody>
      </p:sp>
    </p:spTree>
    <p:extLst>
      <p:ext uri="{BB962C8B-B14F-4D97-AF65-F5344CB8AC3E}">
        <p14:creationId xmlns:p14="http://schemas.microsoft.com/office/powerpoint/2010/main" val="1005036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2"/>
          <p:cNvSpPr>
            <a:spLocks noGrp="1"/>
          </p:cNvSpPr>
          <p:nvPr>
            <p:ph type="sldNum" sz="quarter" idx="10"/>
          </p:nvPr>
        </p:nvSpPr>
        <p:spPr/>
        <p:txBody>
          <a:bodyPr/>
          <a:lstStyle>
            <a:lvl1pPr>
              <a:defRPr/>
            </a:lvl1pPr>
          </a:lstStyle>
          <a:p>
            <a:pPr>
              <a:defRPr/>
            </a:pPr>
            <a:fld id="{F186017B-B1EA-4144-BB26-2A37B25D89C3}" type="slidenum">
              <a:rPr lang="en-US" altLang="en-US"/>
              <a:t>‹#›</a:t>
            </a:fld>
            <a:endParaRPr lang="en-US" altLang="en-US"/>
          </a:p>
        </p:txBody>
      </p:sp>
    </p:spTree>
    <p:extLst>
      <p:ext uri="{BB962C8B-B14F-4D97-AF65-F5344CB8AC3E}">
        <p14:creationId xmlns:p14="http://schemas.microsoft.com/office/powerpoint/2010/main" val="3604282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2"/>
          <p:cNvSpPr>
            <a:spLocks noGrp="1"/>
          </p:cNvSpPr>
          <p:nvPr>
            <p:ph type="sldNum" sz="quarter" idx="10"/>
          </p:nvPr>
        </p:nvSpPr>
        <p:spPr/>
        <p:txBody>
          <a:bodyPr/>
          <a:lstStyle>
            <a:lvl1pPr>
              <a:defRPr/>
            </a:lvl1pPr>
          </a:lstStyle>
          <a:p>
            <a:pPr>
              <a:defRPr/>
            </a:pPr>
            <a:fld id="{5FE343A0-0BCB-4CDE-BAFD-B640D42F9D5A}" type="slidenum">
              <a:rPr lang="en-US" altLang="en-US"/>
              <a:t>‹#›</a:t>
            </a:fld>
            <a:endParaRPr lang="en-US" altLang="en-US"/>
          </a:p>
        </p:txBody>
      </p:sp>
    </p:spTree>
    <p:extLst>
      <p:ext uri="{BB962C8B-B14F-4D97-AF65-F5344CB8AC3E}">
        <p14:creationId xmlns:p14="http://schemas.microsoft.com/office/powerpoint/2010/main" val="46087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399"/>
            <a:ext cx="8229600" cy="371476"/>
          </a:xfrm>
        </p:spPr>
        <p:txBody>
          <a:bodyPr/>
          <a:lstStyle>
            <a:lvl1pPr>
              <a:defRPr sz="3200" b="1"/>
            </a:lvl1pPr>
          </a:lstStyle>
          <a:p>
            <a:r>
              <a:rPr lang="en-US"/>
              <a:t>Click to edit Master title style</a:t>
            </a:r>
          </a:p>
        </p:txBody>
      </p:sp>
      <p:sp>
        <p:nvSpPr>
          <p:cNvPr id="3" name="Content Placeholder 2"/>
          <p:cNvSpPr>
            <a:spLocks noGrp="1"/>
          </p:cNvSpPr>
          <p:nvPr>
            <p:ph idx="1"/>
          </p:nvPr>
        </p:nvSpPr>
        <p:spPr>
          <a:xfrm>
            <a:off x="457200" y="1311275"/>
            <a:ext cx="8229600" cy="4708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2"/>
          <p:cNvSpPr>
            <a:spLocks noGrp="1"/>
          </p:cNvSpPr>
          <p:nvPr>
            <p:ph type="sldNum" sz="quarter" idx="10"/>
          </p:nvPr>
        </p:nvSpPr>
        <p:spPr/>
        <p:txBody>
          <a:bodyPr/>
          <a:lstStyle>
            <a:lvl1pPr>
              <a:defRPr smtClean="0">
                <a:latin typeface="+mj-lt"/>
              </a:defRPr>
            </a:lvl1pPr>
          </a:lstStyle>
          <a:p>
            <a:pPr>
              <a:defRPr/>
            </a:pPr>
            <a:fld id="{BACB478D-3F75-4015-A411-35133619289C}" type="slidenum">
              <a:rPr lang="en-US" altLang="en-US" smtClean="0"/>
              <a:pPr>
                <a:defRPr/>
              </a:pPr>
              <a:t>‹#›</a:t>
            </a:fld>
            <a:endParaRPr lang="en-US" altLang="en-US"/>
          </a:p>
        </p:txBody>
      </p:sp>
    </p:spTree>
    <p:extLst>
      <p:ext uri="{BB962C8B-B14F-4D97-AF65-F5344CB8AC3E}">
        <p14:creationId xmlns:p14="http://schemas.microsoft.com/office/powerpoint/2010/main" val="1775812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a:t>Click to edit Master title style</a:t>
            </a:r>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Slide Number Placeholder 6"/>
          <p:cNvSpPr>
            <a:spLocks noGrp="1"/>
          </p:cNvSpPr>
          <p:nvPr>
            <p:ph type="sldNum" sz="quarter" idx="10"/>
          </p:nvPr>
        </p:nvSpPr>
        <p:spPr/>
        <p:txBody>
          <a:bodyPr/>
          <a:lstStyle>
            <a:lvl1pPr>
              <a:defRPr smtClean="0"/>
            </a:lvl1pPr>
          </a:lstStyle>
          <a:p>
            <a:pPr>
              <a:defRPr/>
            </a:pPr>
            <a:fld id="{4DE89FD1-E2B0-4987-89E6-F31A0C6E6DE6}" type="slidenum">
              <a:rPr lang="en-US" altLang="en-US"/>
              <a:t>‹#›</a:t>
            </a:fld>
            <a:endParaRPr lang="en-US" altLang="en-US"/>
          </a:p>
        </p:txBody>
      </p:sp>
    </p:spTree>
    <p:extLst>
      <p:ext uri="{BB962C8B-B14F-4D97-AF65-F5344CB8AC3E}">
        <p14:creationId xmlns:p14="http://schemas.microsoft.com/office/powerpoint/2010/main" val="1439388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9015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9"/>
          <p:cNvSpPr>
            <a:spLocks noGrp="1"/>
          </p:cNvSpPr>
          <p:nvPr>
            <p:ph type="sldNum" sz="quarter" idx="10"/>
          </p:nvPr>
        </p:nvSpPr>
        <p:spPr/>
        <p:txBody>
          <a:bodyPr/>
          <a:lstStyle>
            <a:lvl1pPr>
              <a:defRPr smtClean="0"/>
            </a:lvl1pPr>
          </a:lstStyle>
          <a:p>
            <a:pPr>
              <a:defRPr/>
            </a:pPr>
            <a:fld id="{AF61823E-2BBA-444E-BEE8-2BDC9D36BB64}" type="slidenum">
              <a:rPr lang="en-US" altLang="en-US"/>
              <a:t>‹#›</a:t>
            </a:fld>
            <a:endParaRPr lang="en-US" altLang="en-US"/>
          </a:p>
        </p:txBody>
      </p:sp>
    </p:spTree>
    <p:extLst>
      <p:ext uri="{BB962C8B-B14F-4D97-AF65-F5344CB8AC3E}">
        <p14:creationId xmlns:p14="http://schemas.microsoft.com/office/powerpoint/2010/main" val="2701483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pPr>
              <a:defRPr/>
            </a:pPr>
            <a:fld id="{D43AB116-850C-449C-95FC-1BA938B01EE8}" type="slidenum">
              <a:rPr lang="en-US" altLang="en-US"/>
              <a:t>‹#›</a:t>
            </a:fld>
            <a:endParaRPr lang="en-US" altLang="en-US"/>
          </a:p>
        </p:txBody>
      </p:sp>
    </p:spTree>
    <p:extLst>
      <p:ext uri="{BB962C8B-B14F-4D97-AF65-F5344CB8AC3E}">
        <p14:creationId xmlns:p14="http://schemas.microsoft.com/office/powerpoint/2010/main" val="1880770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4521200" y="6226175"/>
            <a:ext cx="473075" cy="276225"/>
          </a:xfrm>
        </p:spPr>
        <p:txBody>
          <a:bodyPr/>
          <a:lstStyle>
            <a:lvl1pPr>
              <a:defRPr smtClean="0">
                <a:solidFill>
                  <a:schemeClr val="bg1"/>
                </a:solidFill>
              </a:defRPr>
            </a:lvl1pPr>
          </a:lstStyle>
          <a:p>
            <a:pPr>
              <a:defRPr/>
            </a:pPr>
            <a:fld id="{7CAB57DD-139C-45F5-B937-F1B4DFB46EDD}" type="slidenum">
              <a:rPr lang="en-US" altLang="en-US"/>
              <a:t>‹#›</a:t>
            </a:fld>
            <a:endParaRPr lang="en-US" altLang="en-US"/>
          </a:p>
        </p:txBody>
      </p:sp>
    </p:spTree>
    <p:extLst>
      <p:ext uri="{BB962C8B-B14F-4D97-AF65-F5344CB8AC3E}">
        <p14:creationId xmlns:p14="http://schemas.microsoft.com/office/powerpoint/2010/main" val="229298788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2"/>
          <p:cNvSpPr>
            <a:spLocks noGrp="1"/>
          </p:cNvSpPr>
          <p:nvPr>
            <p:ph type="sldNum" sz="quarter" idx="10"/>
          </p:nvPr>
        </p:nvSpPr>
        <p:spPr>
          <a:xfrm>
            <a:off x="4521200" y="6181725"/>
            <a:ext cx="473075" cy="277813"/>
          </a:xfrm>
        </p:spPr>
        <p:txBody>
          <a:bodyPr/>
          <a:lstStyle>
            <a:lvl1pPr>
              <a:defRPr smtClean="0"/>
            </a:lvl1pPr>
          </a:lstStyle>
          <a:p>
            <a:pPr>
              <a:defRPr/>
            </a:pPr>
            <a:fld id="{2FADCA83-9583-446C-9520-47F70F03A696}" type="slidenum">
              <a:rPr lang="en-US" altLang="en-US"/>
              <a:t>‹#›</a:t>
            </a:fld>
            <a:endParaRPr lang="en-US" altLang="en-US"/>
          </a:p>
        </p:txBody>
      </p:sp>
    </p:spTree>
    <p:extLst>
      <p:ext uri="{BB962C8B-B14F-4D97-AF65-F5344CB8AC3E}">
        <p14:creationId xmlns:p14="http://schemas.microsoft.com/office/powerpoint/2010/main" val="4147563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a:t>Click to edit Master title style</a:t>
            </a:r>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2"/>
          <p:cNvSpPr>
            <a:spLocks noGrp="1"/>
          </p:cNvSpPr>
          <p:nvPr>
            <p:ph type="sldNum" sz="quarter" idx="10"/>
          </p:nvPr>
        </p:nvSpPr>
        <p:spPr/>
        <p:txBody>
          <a:bodyPr/>
          <a:lstStyle>
            <a:lvl1pPr>
              <a:defRPr/>
            </a:lvl1pPr>
          </a:lstStyle>
          <a:p>
            <a:pPr>
              <a:defRPr/>
            </a:pPr>
            <a:fld id="{D0537F5F-1DFB-4964-8B33-1CA215FD6908}" type="slidenum">
              <a:rPr lang="en-US" altLang="en-US"/>
              <a:t>‹#›</a:t>
            </a:fld>
            <a:endParaRPr lang="en-US" altLang="en-US"/>
          </a:p>
        </p:txBody>
      </p:sp>
    </p:spTree>
    <p:extLst>
      <p:ext uri="{BB962C8B-B14F-4D97-AF65-F5344CB8AC3E}">
        <p14:creationId xmlns:p14="http://schemas.microsoft.com/office/powerpoint/2010/main" val="1709900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lnSpc>
                <a:spcPct val="94000"/>
              </a:lnSpc>
              <a:spcBef>
                <a:spcPct val="50000"/>
              </a:spcBef>
              <a:buClr>
                <a:schemeClr val="tx2"/>
              </a:buClr>
              <a:buSzPct val="120000"/>
              <a:buFont typeface="Wingdings" panose="05000000000000000000" pitchFamily="2" charset="2"/>
              <a:buChar char="§"/>
              <a:defRPr/>
            </a:pPr>
            <a:endParaRPr lang="en-US"/>
          </a:p>
        </p:txBody>
      </p:sp>
      <p:sp>
        <p:nvSpPr>
          <p:cNvPr id="2" name="Title Placeholder 1"/>
          <p:cNvSpPr>
            <a:spLocks noGrp="1"/>
          </p:cNvSpPr>
          <p:nvPr>
            <p:ph type="title"/>
          </p:nvPr>
        </p:nvSpPr>
        <p:spPr>
          <a:xfrm>
            <a:off x="457200" y="482600"/>
            <a:ext cx="8229600" cy="393700"/>
          </a:xfrm>
          <a:prstGeom prst="rect">
            <a:avLst/>
          </a:prstGeom>
        </p:spPr>
        <p:txBody>
          <a:bodyPr vert="horz" lIns="91440" tIns="45720" rIns="91440" bIns="45720" rtlCol="0" anchor="ctr">
            <a:noAutofit/>
          </a:bodyPr>
          <a:lstStyle/>
          <a:p>
            <a:r>
              <a:rPr lang="en-US"/>
              <a:t>Click to edit Master title style</a:t>
            </a:r>
          </a:p>
        </p:txBody>
      </p:sp>
      <p:sp>
        <p:nvSpPr>
          <p:cNvPr id="1028" name="Text Placeholder 2"/>
          <p:cNvSpPr>
            <a:spLocks noGrp="1"/>
          </p:cNvSpPr>
          <p:nvPr>
            <p:ph type="body" idx="1"/>
          </p:nvPr>
        </p:nvSpPr>
        <p:spPr>
          <a:xfrm>
            <a:off x="457200" y="1311275"/>
            <a:ext cx="8229600" cy="479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Line 128"/>
          <p:cNvSpPr>
            <a:spLocks noChangeShapeType="1"/>
          </p:cNvSpPr>
          <p:nvPr userDrawn="1"/>
        </p:nvSpPr>
        <p:spPr>
          <a:xfrm>
            <a:off x="455613" y="6105525"/>
            <a:ext cx="8688387" cy="0"/>
          </a:xfrm>
          <a:prstGeom prst="line">
            <a:avLst/>
          </a:prstGeom>
          <a:noFill/>
          <a:ln w="63500">
            <a:solidFill>
              <a:schemeClr val="accent3">
                <a:lumMod val="50000"/>
              </a:schemeClr>
            </a:solidFill>
            <a:round/>
            <a:headEnd type="none" w="sm" len="sm"/>
            <a:tailEnd type="none" w="sm" len="sm"/>
          </a:ln>
          <a:effectLst/>
        </p:spPr>
        <p:txBody>
          <a:bodyPr wrap="none" anchor="ctr"/>
          <a:lstStyle/>
          <a:p>
            <a:pPr>
              <a:defRPr/>
            </a:pPr>
            <a:endParaRPr lang="en-US"/>
          </a:p>
        </p:txBody>
      </p:sp>
      <p:sp>
        <p:nvSpPr>
          <p:cNvPr id="11" name="Text Box 138"/>
          <p:cNvSpPr txBox="1">
            <a:spLocks noChangeArrowheads="1"/>
          </p:cNvSpPr>
          <p:nvPr userDrawn="1"/>
        </p:nvSpPr>
        <p:spPr>
          <a:xfrm>
            <a:off x="8410575" y="6515100"/>
            <a:ext cx="514350" cy="314325"/>
          </a:xfrm>
          <a:prstGeom prst="rect">
            <a:avLst/>
          </a:prstGeom>
          <a:noFill/>
          <a:ln>
            <a:noFill/>
          </a:ln>
          <a:effectLst/>
        </p:spPr>
        <p:txBody>
          <a:bodyPr lIns="0" tIns="0" rIns="0" bIns="0">
            <a:spAutoFit/>
          </a:bodyPr>
          <a:lstStyle>
            <a:lvl1pPr marL="266700" indent="-266700" algn="l" eaLnBrk="0" hangingPunct="0">
              <a:spcBef>
                <a:spcPct val="0"/>
              </a:spcBef>
              <a:defRPr sz="2400">
                <a:solidFill>
                  <a:schemeClr val="tx1"/>
                </a:solidFill>
                <a:latin typeface="Akzidenz Grotesk Roman" pitchFamily="2" charset="0"/>
              </a:defRPr>
            </a:lvl1pPr>
            <a:lvl2pPr marL="495300" indent="-227013" algn="l" eaLnBrk="0" hangingPunct="0">
              <a:spcBef>
                <a:spcPct val="0"/>
              </a:spcBef>
              <a:defRPr sz="2400">
                <a:solidFill>
                  <a:schemeClr val="tx1"/>
                </a:solidFill>
                <a:latin typeface="Akzidenz Grotesk Roman" pitchFamily="2" charset="0"/>
              </a:defRPr>
            </a:lvl2pPr>
            <a:lvl3pPr marL="757238" indent="-260350" algn="l" eaLnBrk="0" hangingPunct="0">
              <a:spcBef>
                <a:spcPct val="0"/>
              </a:spcBef>
              <a:defRPr sz="2400">
                <a:solidFill>
                  <a:schemeClr val="tx1"/>
                </a:solidFill>
                <a:latin typeface="Akzidenz Grotesk Roman" pitchFamily="2" charset="0"/>
              </a:defRPr>
            </a:lvl3pPr>
            <a:lvl4pPr marL="1004888" indent="-246063" algn="l" eaLnBrk="0" hangingPunct="0">
              <a:spcBef>
                <a:spcPct val="0"/>
              </a:spcBef>
              <a:defRPr sz="2400">
                <a:solidFill>
                  <a:schemeClr val="tx1"/>
                </a:solidFill>
                <a:latin typeface="Akzidenz Grotesk Roman" pitchFamily="2" charset="0"/>
              </a:defRPr>
            </a:lvl4pPr>
            <a:lvl5pPr marL="3128963" indent="15875" algn="l" eaLnBrk="0" hangingPunct="0">
              <a:spcBef>
                <a:spcPct val="0"/>
              </a:spcBef>
              <a:defRPr sz="2400">
                <a:solidFill>
                  <a:schemeClr val="tx1"/>
                </a:solidFill>
                <a:latin typeface="Akzidenz Grotesk Roman" pitchFamily="2" charset="0"/>
              </a:defRPr>
            </a:lvl5pPr>
            <a:lvl6pPr marL="3586163" indent="15875" eaLnBrk="0" fontAlgn="base" hangingPunct="0">
              <a:spcBef>
                <a:spcPct val="0"/>
              </a:spcBef>
              <a:spcAft>
                <a:spcPct val="0"/>
              </a:spcAft>
              <a:defRPr sz="2400">
                <a:solidFill>
                  <a:schemeClr val="tx1"/>
                </a:solidFill>
                <a:latin typeface="Akzidenz Grotesk Roman" pitchFamily="2" charset="0"/>
              </a:defRPr>
            </a:lvl6pPr>
            <a:lvl7pPr marL="4043363" indent="15875" eaLnBrk="0" fontAlgn="base" hangingPunct="0">
              <a:spcBef>
                <a:spcPct val="0"/>
              </a:spcBef>
              <a:spcAft>
                <a:spcPct val="0"/>
              </a:spcAft>
              <a:defRPr sz="2400">
                <a:solidFill>
                  <a:schemeClr val="tx1"/>
                </a:solidFill>
                <a:latin typeface="Akzidenz Grotesk Roman" pitchFamily="2" charset="0"/>
              </a:defRPr>
            </a:lvl7pPr>
            <a:lvl8pPr marL="4500563" indent="15875" eaLnBrk="0" fontAlgn="base" hangingPunct="0">
              <a:spcBef>
                <a:spcPct val="0"/>
              </a:spcBef>
              <a:spcAft>
                <a:spcPct val="0"/>
              </a:spcAft>
              <a:defRPr sz="2400">
                <a:solidFill>
                  <a:schemeClr val="tx1"/>
                </a:solidFill>
                <a:latin typeface="Akzidenz Grotesk Roman" pitchFamily="2" charset="0"/>
              </a:defRPr>
            </a:lvl8pPr>
            <a:lvl9pPr marL="4957763" indent="15875" eaLnBrk="0" fontAlgn="base" hangingPunct="0">
              <a:spcBef>
                <a:spcPct val="0"/>
              </a:spcBef>
              <a:spcAft>
                <a:spcPct val="0"/>
              </a:spcAft>
              <a:defRPr sz="2400">
                <a:solidFill>
                  <a:schemeClr val="tx1"/>
                </a:solidFill>
                <a:latin typeface="Akzidenz Grotesk Roman" pitchFamily="2" charset="0"/>
              </a:defRPr>
            </a:lvl9pPr>
          </a:lstStyle>
          <a:p>
            <a:pPr algn="ctr" eaLnBrk="1" hangingPunct="1">
              <a:lnSpc>
                <a:spcPct val="94000"/>
              </a:lnSpc>
              <a:spcBef>
                <a:spcPct val="50000"/>
              </a:spcBef>
              <a:buClr>
                <a:schemeClr val="tx2"/>
              </a:buClr>
              <a:buSzPct val="120000"/>
              <a:buFont typeface="Wingdings" panose="05000000000000000000" pitchFamily="2" charset="2"/>
              <a:buChar char="§"/>
              <a:defRPr/>
            </a:pPr>
            <a:endParaRPr lang="en-US" sz="2200">
              <a:latin typeface="Credit Suisse Type Roman" pitchFamily="34" charset="0"/>
            </a:endParaRPr>
          </a:p>
        </p:txBody>
      </p:sp>
      <p:sp>
        <p:nvSpPr>
          <p:cNvPr id="3" name="Slide Number Placeholder 2"/>
          <p:cNvSpPr>
            <a:spLocks noGrp="1"/>
          </p:cNvSpPr>
          <p:nvPr>
            <p:ph type="sldNum" sz="quarter" idx="4"/>
          </p:nvPr>
        </p:nvSpPr>
        <p:spPr>
          <a:xfrm>
            <a:off x="4521200" y="6196013"/>
            <a:ext cx="473075"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lnSpc>
                <a:spcPct val="94000"/>
              </a:lnSpc>
              <a:spcBef>
                <a:spcPct val="50000"/>
              </a:spcBef>
              <a:buClr>
                <a:schemeClr val="tx2"/>
              </a:buClr>
              <a:buSzPct val="120000"/>
              <a:buFont typeface="Wingdings" panose="05000000000000000000" pitchFamily="2" charset="2"/>
              <a:buNone/>
              <a:defRPr sz="1200" smtClean="0">
                <a:solidFill>
                  <a:srgbClr val="8B8A8A"/>
                </a:solidFill>
                <a:latin typeface="+mj-lt"/>
              </a:defRPr>
            </a:lvl1pPr>
          </a:lstStyle>
          <a:p>
            <a:pPr>
              <a:defRPr/>
            </a:pPr>
            <a:fld id="{734E55BA-C671-4962-8738-2A7F36B605AF}" type="slidenum">
              <a:rPr lang="en-US" altLang="en-US" smtClean="0"/>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727" r:id="rId1"/>
    <p:sldLayoutId id="2147484728" r:id="rId2"/>
    <p:sldLayoutId id="2147484729" r:id="rId3"/>
    <p:sldLayoutId id="2147484730" r:id="rId4"/>
    <p:sldLayoutId id="2147484731" r:id="rId5"/>
    <p:sldLayoutId id="2147484723" r:id="rId6"/>
    <p:sldLayoutId id="2147484732" r:id="rId7"/>
    <p:sldLayoutId id="2147484733" r:id="rId8"/>
    <p:sldLayoutId id="2147484724" r:id="rId9"/>
    <p:sldLayoutId id="2147484725" r:id="rId10"/>
    <p:sldLayoutId id="2147484726" r:id="rId11"/>
  </p:sldLayoutIdLst>
  <p:hf hdr="0" ftr="0" dt="0"/>
  <p:txStyles>
    <p:titleStyle>
      <a:lvl1pPr algn="l" rtl="0" eaLnBrk="0" fontAlgn="base" hangingPunct="0">
        <a:spcBef>
          <a:spcPct val="0"/>
        </a:spcBef>
        <a:spcAft>
          <a:spcPct val="0"/>
        </a:spcAft>
        <a:defRPr sz="3200" kern="1200" spc="-100">
          <a:solidFill>
            <a:srgbClr val="161616"/>
          </a:solidFill>
          <a:latin typeface="+mj-lt"/>
          <a:ea typeface="+mj-ea"/>
          <a:cs typeface="+mj-cs"/>
        </a:defRPr>
      </a:lvl1pPr>
      <a:lvl2pPr algn="l" rtl="0" eaLnBrk="0" fontAlgn="base" hangingPunct="0">
        <a:spcBef>
          <a:spcPct val="0"/>
        </a:spcBef>
        <a:spcAft>
          <a:spcPct val="0"/>
        </a:spcAft>
        <a:defRPr sz="3200">
          <a:solidFill>
            <a:srgbClr val="161616"/>
          </a:solidFill>
          <a:latin typeface="Arial" charset="0"/>
        </a:defRPr>
      </a:lvl2pPr>
      <a:lvl3pPr algn="l" rtl="0" eaLnBrk="0" fontAlgn="base" hangingPunct="0">
        <a:spcBef>
          <a:spcPct val="0"/>
        </a:spcBef>
        <a:spcAft>
          <a:spcPct val="0"/>
        </a:spcAft>
        <a:defRPr sz="3200">
          <a:solidFill>
            <a:srgbClr val="161616"/>
          </a:solidFill>
          <a:latin typeface="Arial" charset="0"/>
        </a:defRPr>
      </a:lvl3pPr>
      <a:lvl4pPr algn="l" rtl="0" eaLnBrk="0" fontAlgn="base" hangingPunct="0">
        <a:spcBef>
          <a:spcPct val="0"/>
        </a:spcBef>
        <a:spcAft>
          <a:spcPct val="0"/>
        </a:spcAft>
        <a:defRPr sz="3200">
          <a:solidFill>
            <a:srgbClr val="161616"/>
          </a:solidFill>
          <a:latin typeface="Arial" charset="0"/>
        </a:defRPr>
      </a:lvl4pPr>
      <a:lvl5pPr algn="l" rtl="0" eaLnBrk="0" fontAlgn="base" hangingPunct="0">
        <a:spcBef>
          <a:spcPct val="0"/>
        </a:spcBef>
        <a:spcAft>
          <a:spcPct val="0"/>
        </a:spcAft>
        <a:defRPr sz="3200">
          <a:solidFill>
            <a:srgbClr val="161616"/>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342900" indent="-342900" algn="l" rtl="0" eaLnBrk="0" fontAlgn="base" hangingPunct="0">
        <a:spcBef>
          <a:spcPct val="20000"/>
        </a:spcBef>
        <a:spcAft>
          <a:spcPct val="0"/>
        </a:spcAft>
        <a:buClrTx/>
        <a:buSzTx/>
        <a:buFont typeface="Arial" panose="020B0604020202020204" pitchFamily="34" charset="0"/>
        <a:buChar char="•"/>
        <a:defRPr sz="2400" kern="1200">
          <a:solidFill>
            <a:srgbClr val="161616"/>
          </a:solidFill>
          <a:latin typeface="+mn-lt"/>
          <a:ea typeface="+mn-ea"/>
          <a:cs typeface="+mn-cs"/>
        </a:defRPr>
      </a:lvl1pPr>
      <a:lvl2pPr marL="798513" indent="-455613" algn="l" rtl="0" eaLnBrk="0" fontAlgn="base" hangingPunct="0">
        <a:spcBef>
          <a:spcPct val="20000"/>
        </a:spcBef>
        <a:spcAft>
          <a:spcPct val="0"/>
        </a:spcAft>
        <a:buClrTx/>
        <a:buSzTx/>
        <a:buFont typeface="Wingdings" panose="05000000000000000000" pitchFamily="2" charset="2"/>
        <a:buChar char="§"/>
        <a:defRPr sz="2400" kern="1200">
          <a:solidFill>
            <a:srgbClr val="161616"/>
          </a:solidFill>
          <a:latin typeface="+mn-lt"/>
          <a:ea typeface="+mn-ea"/>
          <a:cs typeface="+mn-cs"/>
        </a:defRPr>
      </a:lvl2pPr>
      <a:lvl3pPr marL="1257300" indent="-458788" algn="l" rtl="0" eaLnBrk="0" fontAlgn="base" hangingPunct="0">
        <a:spcBef>
          <a:spcPct val="20000"/>
        </a:spcBef>
        <a:spcAft>
          <a:spcPct val="0"/>
        </a:spcAft>
        <a:buClrTx/>
        <a:buSzTx/>
        <a:buFont typeface="Courier New" panose="02070309020205020404" pitchFamily="49" charset="0"/>
        <a:buChar char="o"/>
        <a:defRPr sz="2400" kern="1200">
          <a:solidFill>
            <a:srgbClr val="161616"/>
          </a:solidFill>
          <a:latin typeface="+mn-lt"/>
          <a:ea typeface="+mn-ea"/>
          <a:cs typeface="+mn-cs"/>
        </a:defRPr>
      </a:lvl3pPr>
      <a:lvl4pPr marL="1712913" indent="-455613" algn="l" rtl="0" eaLnBrk="0" fontAlgn="base" hangingPunct="0">
        <a:spcBef>
          <a:spcPct val="20000"/>
        </a:spcBef>
        <a:spcAft>
          <a:spcPct val="0"/>
        </a:spcAft>
        <a:buClrTx/>
        <a:buFont typeface="Arial" panose="020B0604020202020204" pitchFamily="34" charset="0"/>
        <a:buChar char="•"/>
        <a:defRPr sz="2400" kern="1200">
          <a:solidFill>
            <a:srgbClr val="161616"/>
          </a:solidFill>
          <a:latin typeface="+mn-lt"/>
          <a:ea typeface="+mn-ea"/>
          <a:cs typeface="+mn-cs"/>
        </a:defRPr>
      </a:lvl4pPr>
      <a:lvl5pPr marL="2171700" indent="-458788" algn="l" rtl="0" eaLnBrk="0" fontAlgn="base" hangingPunct="0">
        <a:spcBef>
          <a:spcPct val="20000"/>
        </a:spcBef>
        <a:spcAft>
          <a:spcPct val="0"/>
        </a:spcAft>
        <a:buClrTx/>
        <a:buSzTx/>
        <a:buFont typeface="Arial" panose="020B0604020202020204" pitchFamily="34" charset="0"/>
        <a:buChar char="•"/>
        <a:defRPr sz="2400" kern="1200">
          <a:solidFill>
            <a:srgbClr val="161616"/>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gordon@gfmlaw.com"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mailto:eluk@bny.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a:xfrm>
            <a:off x="247173" y="390589"/>
            <a:ext cx="8440738" cy="2092881"/>
          </a:xfrm>
          <a:prstGeom prst="rect">
            <a:avLst/>
          </a:prstGeom>
          <a:noFill/>
          <a:ln>
            <a:noFill/>
          </a:ln>
        </p:spPr>
        <p:txBody>
          <a:bodyPr wrap="square">
            <a:spAutoFit/>
          </a:bodyPr>
          <a:lstStyle>
            <a:lvl1pPr defTabSz="728663">
              <a:spcBef>
                <a:spcPct val="20000"/>
              </a:spcBef>
              <a:buClr>
                <a:schemeClr val="accent1"/>
              </a:buClr>
              <a:buSzPct val="85000"/>
              <a:buFont typeface="Arial" panose="020B0604020202020204" pitchFamily="34" charset="0"/>
              <a:buChar char="•"/>
              <a:defRPr sz="2400">
                <a:solidFill>
                  <a:schemeClr val="tx1"/>
                </a:solidFill>
                <a:latin typeface="Arial" panose="020B0604020202020204" pitchFamily="34" charset="0"/>
              </a:defRPr>
            </a:lvl1pPr>
            <a:lvl2pPr marL="742950" indent="-285750" defTabSz="728663">
              <a:spcBef>
                <a:spcPct val="20000"/>
              </a:spcBef>
              <a:buClr>
                <a:schemeClr val="accent1"/>
              </a:buClr>
              <a:buSzPct val="85000"/>
              <a:buFont typeface="Arial" panose="020B0604020202020204" pitchFamily="34" charset="0"/>
              <a:buChar char="•"/>
              <a:defRPr sz="2000">
                <a:solidFill>
                  <a:schemeClr val="tx1"/>
                </a:solidFill>
                <a:latin typeface="Arial" panose="020B0604020202020204" pitchFamily="34" charset="0"/>
              </a:defRPr>
            </a:lvl2pPr>
            <a:lvl3pPr marL="1143000" indent="-228600" defTabSz="728663">
              <a:spcBef>
                <a:spcPct val="20000"/>
              </a:spcBef>
              <a:buClr>
                <a:schemeClr val="accent1"/>
              </a:buClr>
              <a:buSzPct val="90000"/>
              <a:buFont typeface="Arial" panose="020B0604020202020204" pitchFamily="34" charset="0"/>
              <a:buChar char="•"/>
              <a:defRPr>
                <a:solidFill>
                  <a:schemeClr val="tx1"/>
                </a:solidFill>
                <a:latin typeface="Arial" panose="020B0604020202020204" pitchFamily="34" charset="0"/>
              </a:defRPr>
            </a:lvl3pPr>
            <a:lvl4pPr marL="1600200" indent="-228600" defTabSz="728663">
              <a:spcBef>
                <a:spcPct val="20000"/>
              </a:spcBef>
              <a:buClr>
                <a:schemeClr val="accent1"/>
              </a:buClr>
              <a:buFont typeface="Arial" panose="020B0604020202020204" pitchFamily="34" charset="0"/>
              <a:buChar char="•"/>
              <a:defRPr sz="1600">
                <a:solidFill>
                  <a:schemeClr val="tx1"/>
                </a:solidFill>
                <a:latin typeface="Arial" panose="020B0604020202020204" pitchFamily="34" charset="0"/>
              </a:defRPr>
            </a:lvl4pPr>
            <a:lvl5pPr marL="2057400" indent="-228600" defTabSz="728663">
              <a:spcBef>
                <a:spcPct val="20000"/>
              </a:spcBef>
              <a:buClr>
                <a:schemeClr val="accent1"/>
              </a:buClr>
              <a:buSzTx/>
              <a:buFont typeface="Arial" panose="020B0604020202020204" pitchFamily="34" charset="0"/>
              <a:buChar char="•"/>
              <a:defRPr sz="1400">
                <a:solidFill>
                  <a:schemeClr val="tx1"/>
                </a:solidFill>
                <a:latin typeface="Arial" panose="020B0604020202020204" pitchFamily="34" charset="0"/>
              </a:defRPr>
            </a:lvl5pPr>
            <a:lvl6pPr marL="2514600" indent="-228600" defTabSz="728663" eaLnBrk="0" fontAlgn="base" hangingPunct="0">
              <a:spcBef>
                <a:spcPct val="20000"/>
              </a:spcBef>
              <a:spcAft>
                <a:spcPct val="0"/>
              </a:spcAft>
              <a:buClr>
                <a:schemeClr val="accent1"/>
              </a:buClr>
              <a:buSzTx/>
              <a:buFont typeface="Arial" panose="020B0604020202020204" pitchFamily="34" charset="0"/>
              <a:buChar char="•"/>
              <a:defRPr sz="1400">
                <a:solidFill>
                  <a:schemeClr val="tx1"/>
                </a:solidFill>
                <a:latin typeface="Arial" panose="020B0604020202020204" pitchFamily="34" charset="0"/>
              </a:defRPr>
            </a:lvl6pPr>
            <a:lvl7pPr marL="2971800" indent="-228600" defTabSz="728663" eaLnBrk="0" fontAlgn="base" hangingPunct="0">
              <a:spcBef>
                <a:spcPct val="20000"/>
              </a:spcBef>
              <a:spcAft>
                <a:spcPct val="0"/>
              </a:spcAft>
              <a:buClr>
                <a:schemeClr val="accent1"/>
              </a:buClr>
              <a:buSzTx/>
              <a:buFont typeface="Arial" panose="020B0604020202020204" pitchFamily="34" charset="0"/>
              <a:buChar char="•"/>
              <a:defRPr sz="1400">
                <a:solidFill>
                  <a:schemeClr val="tx1"/>
                </a:solidFill>
                <a:latin typeface="Arial" panose="020B0604020202020204" pitchFamily="34" charset="0"/>
              </a:defRPr>
            </a:lvl7pPr>
            <a:lvl8pPr marL="3429000" indent="-228600" defTabSz="728663" eaLnBrk="0" fontAlgn="base" hangingPunct="0">
              <a:spcBef>
                <a:spcPct val="20000"/>
              </a:spcBef>
              <a:spcAft>
                <a:spcPct val="0"/>
              </a:spcAft>
              <a:buClr>
                <a:schemeClr val="accent1"/>
              </a:buClr>
              <a:buSzTx/>
              <a:buFont typeface="Arial" panose="020B0604020202020204" pitchFamily="34" charset="0"/>
              <a:buChar char="•"/>
              <a:defRPr sz="1400">
                <a:solidFill>
                  <a:schemeClr val="tx1"/>
                </a:solidFill>
                <a:latin typeface="Arial" panose="020B0604020202020204" pitchFamily="34" charset="0"/>
              </a:defRPr>
            </a:lvl8pPr>
            <a:lvl9pPr marL="3886200" indent="-228600" defTabSz="728663" eaLnBrk="0" fontAlgn="base" hangingPunct="0">
              <a:spcBef>
                <a:spcPct val="20000"/>
              </a:spcBef>
              <a:spcAft>
                <a:spcPct val="0"/>
              </a:spcAft>
              <a:buClr>
                <a:schemeClr val="accent1"/>
              </a:buClr>
              <a:buSzTx/>
              <a:buFont typeface="Arial" panose="020B0604020202020204" pitchFamily="34" charset="0"/>
              <a:buChar char="•"/>
              <a:defRPr sz="1400">
                <a:solidFill>
                  <a:schemeClr val="tx1"/>
                </a:solidFill>
                <a:latin typeface="Arial" panose="020B0604020202020204" pitchFamily="34" charset="0"/>
              </a:defRPr>
            </a:lvl9pPr>
          </a:lstStyle>
          <a:p>
            <a:pPr algn="ctr" eaLnBrk="1" hangingPunct="1">
              <a:spcBef>
                <a:spcPct val="0"/>
              </a:spcBef>
              <a:buClrTx/>
              <a:buSzTx/>
              <a:buFontTx/>
              <a:buNone/>
              <a:defRPr/>
            </a:pPr>
            <a:r>
              <a:rPr lang="en-US" altLang="en-US" sz="2600" b="1">
                <a:solidFill>
                  <a:schemeClr val="accent6">
                    <a:lumMod val="10000"/>
                  </a:schemeClr>
                </a:solidFill>
                <a:latin typeface="+mj-lt"/>
              </a:rPr>
              <a:t>DELAWARE TRUST CONFERENCE</a:t>
            </a:r>
            <a:endParaRPr lang="en-US" altLang="en-US" sz="2600" b="1" dirty="0">
              <a:solidFill>
                <a:schemeClr val="accent6">
                  <a:lumMod val="10000"/>
                </a:schemeClr>
              </a:solidFill>
              <a:latin typeface="+mj-lt"/>
            </a:endParaRPr>
          </a:p>
          <a:p>
            <a:pPr algn="ctr" eaLnBrk="1" hangingPunct="1">
              <a:spcBef>
                <a:spcPct val="0"/>
              </a:spcBef>
              <a:buClrTx/>
              <a:buSzTx/>
              <a:buFontTx/>
              <a:buNone/>
              <a:defRPr/>
            </a:pPr>
            <a:endParaRPr lang="en-US" altLang="en-US" sz="2600" b="1" dirty="0">
              <a:solidFill>
                <a:schemeClr val="accent6">
                  <a:lumMod val="10000"/>
                </a:schemeClr>
              </a:solidFill>
              <a:latin typeface="+mj-lt"/>
            </a:endParaRPr>
          </a:p>
          <a:p>
            <a:pPr algn="ctr" eaLnBrk="1" hangingPunct="1">
              <a:spcBef>
                <a:spcPct val="0"/>
              </a:spcBef>
              <a:buClrTx/>
              <a:buSzTx/>
              <a:buFontTx/>
              <a:buNone/>
              <a:defRPr/>
            </a:pPr>
            <a:r>
              <a:rPr lang="en-US" altLang="en-US" sz="2600" b="1" dirty="0">
                <a:solidFill>
                  <a:schemeClr val="accent6">
                    <a:lumMod val="10000"/>
                  </a:schemeClr>
                </a:solidFill>
                <a:latin typeface="+mj-lt"/>
              </a:rPr>
              <a:t>But I Thought It Was Irrevocable?</a:t>
            </a:r>
          </a:p>
          <a:p>
            <a:pPr algn="ctr" eaLnBrk="1" hangingPunct="1">
              <a:spcBef>
                <a:spcPct val="0"/>
              </a:spcBef>
              <a:buClrTx/>
              <a:buSzTx/>
              <a:buFontTx/>
              <a:buNone/>
              <a:defRPr/>
            </a:pPr>
            <a:r>
              <a:rPr lang="en-US" altLang="en-US" sz="2600" b="1" dirty="0">
                <a:solidFill>
                  <a:schemeClr val="accent6">
                    <a:lumMod val="10000"/>
                  </a:schemeClr>
                </a:solidFill>
                <a:latin typeface="+mj-lt"/>
              </a:rPr>
              <a:t>Using Nonjudicial Settlement Agreements to Modernize Trusts</a:t>
            </a:r>
          </a:p>
        </p:txBody>
      </p:sp>
      <p:graphicFrame>
        <p:nvGraphicFramePr>
          <p:cNvPr id="6" name="Table 5"/>
          <p:cNvGraphicFramePr>
            <a:graphicFrameLocks noGrp="1"/>
          </p:cNvGraphicFramePr>
          <p:nvPr>
            <p:extLst>
              <p:ext uri="{D42A27DB-BD31-4B8C-83A1-F6EECF244321}">
                <p14:modId xmlns:p14="http://schemas.microsoft.com/office/powerpoint/2010/main" val="3702951739"/>
              </p:ext>
            </p:extLst>
          </p:nvPr>
        </p:nvGraphicFramePr>
        <p:xfrm>
          <a:off x="0" y="4324351"/>
          <a:ext cx="9143998" cy="2007744"/>
        </p:xfrm>
        <a:graphic>
          <a:graphicData uri="http://schemas.openxmlformats.org/drawingml/2006/table">
            <a:tbl>
              <a:tblPr firstRow="1" bandRow="1">
                <a:tableStyleId>{5C22544A-7EE6-4342-B048-85BDC9FD1C3A}</a:tableStyleId>
              </a:tblPr>
              <a:tblGrid>
                <a:gridCol w="2696721">
                  <a:extLst>
                    <a:ext uri="{9D8B030D-6E8A-4147-A177-3AD203B41FA5}">
                      <a16:colId xmlns:a16="http://schemas.microsoft.com/office/drawing/2014/main" val="3634967034"/>
                    </a:ext>
                  </a:extLst>
                </a:gridCol>
                <a:gridCol w="3339901">
                  <a:extLst>
                    <a:ext uri="{9D8B030D-6E8A-4147-A177-3AD203B41FA5}">
                      <a16:colId xmlns:a16="http://schemas.microsoft.com/office/drawing/2014/main" val="20000"/>
                    </a:ext>
                  </a:extLst>
                </a:gridCol>
                <a:gridCol w="3107376">
                  <a:extLst>
                    <a:ext uri="{9D8B030D-6E8A-4147-A177-3AD203B41FA5}">
                      <a16:colId xmlns:a16="http://schemas.microsoft.com/office/drawing/2014/main" val="20001"/>
                    </a:ext>
                  </a:extLst>
                </a:gridCol>
              </a:tblGrid>
              <a:tr h="200774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accent6">
                              <a:lumMod val="10000"/>
                            </a:schemeClr>
                          </a:solidFill>
                          <a:latin typeface="+mn-lt"/>
                          <a:ea typeface="+mn-ea"/>
                          <a:cs typeface="+mn-cs"/>
                        </a:rPr>
                        <a:t>Michael M. Gordon</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400" b="0" kern="1200" dirty="0">
                          <a:solidFill>
                            <a:schemeClr val="accent6">
                              <a:lumMod val="10000"/>
                            </a:schemeClr>
                          </a:solidFill>
                          <a:latin typeface="+mn-lt"/>
                          <a:ea typeface="+mn-ea"/>
                          <a:cs typeface="+mn-cs"/>
                        </a:rPr>
                        <a:t>Gordon, Fournaris &amp; Mammarella, P.A.</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400" b="0" kern="1200" dirty="0">
                          <a:solidFill>
                            <a:schemeClr val="accent6">
                              <a:lumMod val="10000"/>
                            </a:schemeClr>
                          </a:solidFill>
                          <a:latin typeface="+mn-lt"/>
                          <a:ea typeface="+mn-ea"/>
                          <a:cs typeface="+mn-cs"/>
                        </a:rPr>
                        <a:t>Wilmington, Delaware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u="sng" kern="1200" dirty="0">
                          <a:solidFill>
                            <a:srgbClr val="87393B"/>
                          </a:solidFill>
                          <a:latin typeface="+mn-lt"/>
                          <a:ea typeface="+mn-ea"/>
                          <a:cs typeface="+mn-cs"/>
                          <a:hlinkClick r:id="rId3"/>
                        </a:rPr>
                        <a:t>mgordon@gfmlaw.com</a:t>
                      </a:r>
                      <a:endParaRPr lang="en-US" sz="1400" b="1" u="sng" kern="1200" dirty="0">
                        <a:solidFill>
                          <a:srgbClr val="87393B"/>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b="1" u="sng" kern="1200" dirty="0">
                        <a:solidFill>
                          <a:srgbClr val="87393B"/>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b="1" u="sng" kern="1200" dirty="0">
                        <a:solidFill>
                          <a:srgbClr val="87393B"/>
                        </a:solidFill>
                        <a:latin typeface="+mn-lt"/>
                        <a:ea typeface="+mn-ea"/>
                        <a:cs typeface="+mn-cs"/>
                      </a:endParaRPr>
                    </a:p>
                  </a:txBody>
                  <a:tcPr marL="91445" marR="91445" marT="45710" marB="4571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buNone/>
                      </a:pPr>
                      <a:r>
                        <a:rPr lang="en-US" sz="1400" b="1" dirty="0">
                          <a:solidFill>
                            <a:schemeClr val="accent6">
                              <a:lumMod val="10000"/>
                            </a:schemeClr>
                          </a:solidFill>
                        </a:rPr>
                        <a:t>Elizabeth M. Luk</a:t>
                      </a:r>
                      <a:endParaRPr lang="en-US" sz="1400" dirty="0">
                        <a:solidFill>
                          <a:schemeClr val="accent6">
                            <a:lumMod val="10000"/>
                          </a:schemeClr>
                        </a:solidFill>
                      </a:endParaRPr>
                    </a:p>
                    <a:p>
                      <a:pPr algn="ctr">
                        <a:buNone/>
                      </a:pPr>
                      <a:r>
                        <a:rPr lang="en-US" sz="1400" b="0" dirty="0">
                          <a:solidFill>
                            <a:schemeClr val="accent6">
                              <a:lumMod val="10000"/>
                            </a:schemeClr>
                          </a:solidFill>
                        </a:rPr>
                        <a:t>BNY Wealth</a:t>
                      </a:r>
                    </a:p>
                    <a:p>
                      <a:pPr algn="ctr">
                        <a:buNone/>
                      </a:pPr>
                      <a:r>
                        <a:rPr lang="it-IT" sz="1400" b="0" dirty="0">
                          <a:solidFill>
                            <a:schemeClr val="accent6">
                              <a:lumMod val="10000"/>
                            </a:schemeClr>
                          </a:solidFill>
                        </a:rPr>
                        <a:t>Wilmington, Delaware</a:t>
                      </a:r>
                    </a:p>
                    <a:p>
                      <a:pPr algn="ctr">
                        <a:buNone/>
                      </a:pPr>
                      <a:r>
                        <a:rPr lang="en-US" sz="1400" b="1" dirty="0">
                          <a:solidFill>
                            <a:srgbClr val="6B69E8"/>
                          </a:solidFill>
                          <a:hlinkClick r:id="rId4"/>
                        </a:rPr>
                        <a:t>eluk@bny.com</a:t>
                      </a:r>
                      <a:r>
                        <a:rPr lang="en-US" sz="1400" b="1" dirty="0">
                          <a:solidFill>
                            <a:srgbClr val="6B69E8"/>
                          </a:solidFill>
                        </a:rPr>
                        <a:t> </a:t>
                      </a:r>
                      <a:endParaRPr lang="en-US" sz="1200" b="1" dirty="0">
                        <a:solidFill>
                          <a:schemeClr val="tx1"/>
                        </a:solidFill>
                      </a:endParaRPr>
                    </a:p>
                    <a:p>
                      <a:pPr algn="l">
                        <a:buNone/>
                      </a:pPr>
                      <a:endParaRPr lang="en-US" sz="1200" b="1" dirty="0">
                        <a:solidFill>
                          <a:srgbClr val="6B69E8"/>
                        </a:solidFill>
                      </a:endParaRPr>
                    </a:p>
                  </a:txBody>
                  <a:tcPr marL="91445" marR="91445" marT="45710" marB="4571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accent6">
                              <a:lumMod val="10000"/>
                            </a:schemeClr>
                          </a:solidFill>
                          <a:latin typeface="+mn-lt"/>
                          <a:ea typeface="+mn-ea"/>
                          <a:cs typeface="+mn-cs"/>
                        </a:rPr>
                        <a:t>Michaelle D. Rafferty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accent6">
                              <a:lumMod val="10000"/>
                            </a:schemeClr>
                          </a:solidFill>
                          <a:latin typeface="+mn-lt"/>
                          <a:ea typeface="+mn-ea"/>
                          <a:cs typeface="+mn-cs"/>
                        </a:rPr>
                        <a:t>Maupin, Cox &amp; </a:t>
                      </a:r>
                      <a:r>
                        <a:rPr lang="en-US" sz="1400" b="0" kern="1200" dirty="0" err="1">
                          <a:solidFill>
                            <a:schemeClr val="accent6">
                              <a:lumMod val="10000"/>
                            </a:schemeClr>
                          </a:solidFill>
                          <a:latin typeface="+mn-lt"/>
                          <a:ea typeface="+mn-ea"/>
                          <a:cs typeface="+mn-cs"/>
                        </a:rPr>
                        <a:t>LeGoy</a:t>
                      </a:r>
                      <a:endParaRPr lang="en-US" sz="1400" b="0" kern="1200" dirty="0">
                        <a:solidFill>
                          <a:schemeClr val="accent6">
                            <a:lumMod val="10000"/>
                          </a:schemeClr>
                        </a:solidFill>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accent6">
                              <a:lumMod val="10000"/>
                            </a:schemeClr>
                          </a:solidFill>
                          <a:latin typeface="+mn-lt"/>
                          <a:ea typeface="+mn-ea"/>
                          <a:cs typeface="+mn-cs"/>
                        </a:rPr>
                        <a:t>Reno, Nevada</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u="sng" kern="1200" dirty="0">
                          <a:solidFill>
                            <a:srgbClr val="87393B"/>
                          </a:solidFill>
                          <a:latin typeface="+mn-lt"/>
                          <a:ea typeface="+mn-ea"/>
                          <a:cs typeface="+mn-cs"/>
                        </a:rPr>
                        <a:t>mrafferty@mcllawfirm.com</a:t>
                      </a:r>
                    </a:p>
                    <a:p>
                      <a:pPr algn="l">
                        <a:buNone/>
                      </a:pPr>
                      <a:endParaRPr lang="en-US" sz="1800" b="0" dirty="0">
                        <a:solidFill>
                          <a:schemeClr val="accent6">
                            <a:lumMod val="10000"/>
                          </a:schemeClr>
                        </a:solidFill>
                      </a:endParaRPr>
                    </a:p>
                  </a:txBody>
                  <a:tcPr marL="91445" marR="91445" marT="45710" marB="4571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3" name="TextBox 2"/>
          <p:cNvSpPr txBox="1"/>
          <p:nvPr/>
        </p:nvSpPr>
        <p:spPr>
          <a:xfrm>
            <a:off x="2557168" y="3248937"/>
            <a:ext cx="4029075" cy="769441"/>
          </a:xfrm>
          <a:prstGeom prst="rect">
            <a:avLst/>
          </a:prstGeom>
          <a:noFill/>
        </p:spPr>
        <p:txBody>
          <a:bodyPr wrap="square">
            <a:spAutoFit/>
          </a:bodyPr>
          <a:lstStyle/>
          <a:p>
            <a:pPr algn="ctr">
              <a:defRPr/>
            </a:pPr>
            <a:r>
              <a:rPr lang="en-US" dirty="0">
                <a:solidFill>
                  <a:srgbClr val="87393B"/>
                </a:solidFill>
                <a:latin typeface="+mj-lt"/>
              </a:rPr>
              <a:t>October 29, 2025</a:t>
            </a:r>
          </a:p>
          <a:p>
            <a:pPr algn="ctr">
              <a:defRPr/>
            </a:pPr>
            <a:r>
              <a:rPr lang="en-US" dirty="0">
                <a:solidFill>
                  <a:srgbClr val="87393B"/>
                </a:solidFill>
                <a:latin typeface="+mj-lt"/>
              </a:rPr>
              <a:t>8:00 am – 9:30 am</a:t>
            </a:r>
          </a:p>
        </p:txBody>
      </p:sp>
    </p:spTree>
    <p:extLst>
      <p:ext uri="{BB962C8B-B14F-4D97-AF65-F5344CB8AC3E}">
        <p14:creationId xmlns:p14="http://schemas.microsoft.com/office/powerpoint/2010/main" val="2984869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C4C9C-AA19-B96E-6C17-2FA3E25EEC97}"/>
            </a:ext>
          </a:extLst>
        </p:cNvPr>
        <p:cNvGrpSpPr/>
        <p:nvPr/>
      </p:nvGrpSpPr>
      <p:grpSpPr>
        <a:xfrm>
          <a:off x="0" y="0"/>
          <a:ext cx="0" cy="0"/>
          <a:chOff x="0" y="0"/>
          <a:chExt cx="0" cy="0"/>
        </a:xfrm>
      </p:grpSpPr>
      <p:sp>
        <p:nvSpPr>
          <p:cNvPr id="28675" name="Rectangle 2">
            <a:extLst>
              <a:ext uri="{FF2B5EF4-FFF2-40B4-BE49-F238E27FC236}">
                <a16:creationId xmlns:a16="http://schemas.microsoft.com/office/drawing/2014/main" id="{A40D91B7-15B0-9FFF-136C-F846F5D7C520}"/>
              </a:ext>
            </a:extLst>
          </p:cNvPr>
          <p:cNvSpPr>
            <a:spLocks noGrp="1" noChangeArrowheads="1"/>
          </p:cNvSpPr>
          <p:nvPr>
            <p:ph type="title"/>
          </p:nvPr>
        </p:nvSpPr>
        <p:spPr>
          <a:xfrm>
            <a:off x="457200" y="292100"/>
            <a:ext cx="8229600" cy="593725"/>
          </a:xfrm>
        </p:spPr>
        <p:txBody>
          <a:bodyPr/>
          <a:lstStyle/>
          <a:p>
            <a:pPr eaLnBrk="1" fontAlgn="auto" hangingPunct="1">
              <a:spcAft>
                <a:spcPct val="0"/>
              </a:spcAft>
              <a:defRPr/>
            </a:pPr>
            <a:r>
              <a:rPr lang="en-US" sz="3000" dirty="0">
                <a:solidFill>
                  <a:srgbClr val="87393B"/>
                </a:solidFill>
              </a:rPr>
              <a:t>Potential Tax Consequences of Modernizing and Modifying Trusts</a:t>
            </a:r>
          </a:p>
        </p:txBody>
      </p:sp>
      <p:sp>
        <p:nvSpPr>
          <p:cNvPr id="10246" name="Rectangle 8">
            <a:extLst>
              <a:ext uri="{FF2B5EF4-FFF2-40B4-BE49-F238E27FC236}">
                <a16:creationId xmlns:a16="http://schemas.microsoft.com/office/drawing/2014/main" id="{B5C98AA6-5225-E533-F08D-08FC3FC390A1}"/>
              </a:ext>
            </a:extLst>
          </p:cNvPr>
          <p:cNvSpPr>
            <a:spLocks noChangeArrowheads="1"/>
          </p:cNvSpPr>
          <p:nvPr/>
        </p:nvSpPr>
        <p:spPr>
          <a:xfrm>
            <a:off x="457200" y="939006"/>
            <a:ext cx="8207375" cy="4979987"/>
          </a:xfrm>
          <a:prstGeom prst="rect">
            <a:avLst/>
          </a:prstGeom>
          <a:noFill/>
          <a:ln>
            <a:noFill/>
          </a:ln>
          <a:effectLst/>
        </p:spPr>
        <p:txBody>
          <a:bodyPr lIns="0" tIns="0" rIns="0" bIns="0"/>
          <a:lstStyle/>
          <a:p>
            <a:pPr marL="0" lvl="1" defTabSz="728663" eaLnBrk="1" hangingPunct="1">
              <a:spcBef>
                <a:spcPts val="200"/>
              </a:spcBef>
              <a:spcAft>
                <a:spcPts val="200"/>
              </a:spcAft>
              <a:buClr>
                <a:schemeClr val="tx1"/>
              </a:buClr>
              <a:buSzTx/>
              <a:tabLst>
                <a:tab pos="4286250" algn="l"/>
              </a:tabLst>
              <a:defRPr/>
            </a:pPr>
            <a:endParaRPr lang="en-US" altLang="en-US" sz="1800" b="1" dirty="0">
              <a:latin typeface="+mj-lt"/>
            </a:endParaRPr>
          </a:p>
          <a:p>
            <a:pPr marL="0" lvl="1" defTabSz="728663" eaLnBrk="1" hangingPunct="1">
              <a:spcBef>
                <a:spcPts val="200"/>
              </a:spcBef>
              <a:spcAft>
                <a:spcPts val="200"/>
              </a:spcAft>
              <a:buClr>
                <a:schemeClr val="tx1"/>
              </a:buClr>
              <a:buSzTx/>
              <a:tabLst>
                <a:tab pos="4286250" algn="l"/>
              </a:tabLst>
              <a:defRPr/>
            </a:pPr>
            <a:endParaRPr lang="en-US" altLang="en-US" sz="1800" b="1" dirty="0">
              <a:latin typeface="+mj-lt"/>
            </a:endParaRPr>
          </a:p>
          <a:p>
            <a:pPr defTabSz="728663" eaLnBrk="1" hangingPunct="1">
              <a:spcBef>
                <a:spcPts val="200"/>
              </a:spcBef>
              <a:spcAft>
                <a:spcPts val="200"/>
              </a:spcAft>
              <a:buClr>
                <a:schemeClr val="tx1"/>
              </a:buClr>
              <a:buSzTx/>
              <a:tabLst>
                <a:tab pos="4286250" algn="l"/>
              </a:tabLst>
              <a:defRPr/>
            </a:pPr>
            <a:r>
              <a:rPr lang="en-US" altLang="en-US" sz="1600" b="1" dirty="0">
                <a:latin typeface="Arial"/>
              </a:rPr>
              <a:t>D.  GST Tax Considerations</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600" b="1" dirty="0">
                <a:latin typeface="Arial"/>
              </a:rPr>
              <a:t>GST Exempt Status of a Trust</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600" b="1" dirty="0">
                <a:latin typeface="Arial"/>
              </a:rPr>
              <a:t>Decanting as the Exercise of a Limited Power of Appointment</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600" b="1" dirty="0">
                <a:latin typeface="Arial"/>
              </a:rPr>
              <a:t>The “Discretionary Distribution” Safe Harbor for Grandfathered Trusts</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600" b="1" dirty="0">
                <a:latin typeface="Arial"/>
              </a:rPr>
              <a:t>The “Trust Modification” Safe Harbor for Grandfathered Trusts</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600" b="1" dirty="0">
                <a:latin typeface="Arial"/>
              </a:rPr>
              <a:t>Non-Grandfathered Trusts</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600" b="1" dirty="0">
                <a:latin typeface="Arial"/>
              </a:rPr>
              <a:t>Effect of Loss of GST Exempt Status</a:t>
            </a:r>
          </a:p>
          <a:p>
            <a:pPr marL="342900" indent="-342900" defTabSz="728663" eaLnBrk="1" hangingPunct="1">
              <a:spcBef>
                <a:spcPts val="200"/>
              </a:spcBef>
              <a:spcAft>
                <a:spcPts val="200"/>
              </a:spcAft>
              <a:buClr>
                <a:schemeClr val="tx1"/>
              </a:buClr>
              <a:buSzTx/>
              <a:buAutoNum type="alphaUcPeriod" startAt="7"/>
              <a:tabLst>
                <a:tab pos="4286250" algn="l"/>
              </a:tabLst>
              <a:defRPr/>
            </a:pPr>
            <a:endParaRPr lang="en-US" altLang="en-US" sz="1800" b="1" dirty="0">
              <a:latin typeface="Arial"/>
            </a:endParaRPr>
          </a:p>
          <a:p>
            <a:pPr defTabSz="728663" eaLnBrk="1" hangingPunct="1">
              <a:spcBef>
                <a:spcPts val="200"/>
              </a:spcBef>
              <a:spcAft>
                <a:spcPts val="200"/>
              </a:spcAft>
              <a:buClr>
                <a:schemeClr val="tx1"/>
              </a:buClr>
              <a:buSzTx/>
              <a:tabLst>
                <a:tab pos="4286250" algn="l"/>
              </a:tabLst>
              <a:defRPr/>
            </a:pPr>
            <a:endParaRPr lang="en-US" altLang="en-US" sz="1800" b="1" dirty="0">
              <a:latin typeface="Arial"/>
            </a:endParaRPr>
          </a:p>
          <a:p>
            <a:pPr defTabSz="728663" eaLnBrk="1" hangingPunct="1">
              <a:spcBef>
                <a:spcPts val="200"/>
              </a:spcBef>
              <a:spcAft>
                <a:spcPts val="200"/>
              </a:spcAft>
              <a:buClr>
                <a:schemeClr val="tx1"/>
              </a:buClr>
              <a:buSzTx/>
              <a:tabLst>
                <a:tab pos="4286250" algn="l"/>
              </a:tabLst>
              <a:defRPr/>
            </a:pPr>
            <a:endParaRPr lang="en-US" altLang="en-US" sz="1800" b="1" dirty="0">
              <a:latin typeface="Arial"/>
            </a:endParaRPr>
          </a:p>
          <a:p>
            <a:pPr lvl="1" defTabSz="728663" eaLnBrk="1" hangingPunct="1">
              <a:spcBef>
                <a:spcPts val="200"/>
              </a:spcBef>
              <a:spcAft>
                <a:spcPts val="200"/>
              </a:spcAft>
              <a:buClr>
                <a:schemeClr val="tx1"/>
              </a:buClr>
              <a:tabLst>
                <a:tab pos="4286250" algn="l"/>
              </a:tabLst>
              <a:defRPr/>
            </a:pPr>
            <a:endParaRPr lang="en-US" altLang="en-US" sz="1800" b="1" dirty="0">
              <a:latin typeface="Arial"/>
            </a:endParaRPr>
          </a:p>
          <a:p>
            <a:pPr marL="400050" lvl="1" defTabSz="728663" eaLnBrk="1" hangingPunct="1">
              <a:spcBef>
                <a:spcPts val="200"/>
              </a:spcBef>
              <a:spcAft>
                <a:spcPts val="200"/>
              </a:spcAft>
              <a:buClr>
                <a:schemeClr val="tx1"/>
              </a:buClr>
              <a:buSzTx/>
              <a:tabLst>
                <a:tab pos="4286250" algn="l"/>
              </a:tabLst>
              <a:defRPr/>
            </a:pPr>
            <a:endParaRPr lang="en-US" altLang="en-US" sz="1200" dirty="0">
              <a:latin typeface="+mn-lt"/>
            </a:endParaRPr>
          </a:p>
          <a:p>
            <a:pPr marL="0" lvl="1" defTabSz="728663" eaLnBrk="1" hangingPunct="1">
              <a:spcBef>
                <a:spcPts val="200"/>
              </a:spcBef>
              <a:spcAft>
                <a:spcPts val="200"/>
              </a:spcAft>
              <a:buClr>
                <a:schemeClr val="tx1"/>
              </a:buClr>
              <a:buSzPct val="120000"/>
              <a:tabLst>
                <a:tab pos="4286250" algn="l"/>
              </a:tabLst>
              <a:defRPr/>
            </a:pPr>
            <a:endParaRPr lang="en-US" altLang="en-US" sz="2000" b="1" dirty="0">
              <a:latin typeface="+mn-lt"/>
            </a:endParaRPr>
          </a:p>
        </p:txBody>
      </p:sp>
      <p:sp>
        <p:nvSpPr>
          <p:cNvPr id="19460" name="Slide Number Placeholder 1">
            <a:extLst>
              <a:ext uri="{FF2B5EF4-FFF2-40B4-BE49-F238E27FC236}">
                <a16:creationId xmlns:a16="http://schemas.microsoft.com/office/drawing/2014/main" id="{673979AB-7ED6-CA04-7C59-E05DFEB71DD8}"/>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sz="2400">
                <a:solidFill>
                  <a:srgbClr val="161616"/>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2400">
                <a:solidFill>
                  <a:srgbClr val="161616"/>
                </a:solidFill>
                <a:latin typeface="Arial" panose="020B0604020202020204" pitchFamily="34" charset="0"/>
              </a:defRPr>
            </a:lvl4pPr>
            <a:lvl5pPr marL="2057400" indent="-228600">
              <a:spcBef>
                <a:spcPct val="20000"/>
              </a:spcBef>
              <a:buClr>
                <a:schemeClr val="accent1"/>
              </a:buClr>
              <a:buSzTx/>
              <a:buFont typeface="Arial" panose="020B0604020202020204" pitchFamily="34" charset="0"/>
              <a:buChar char="•"/>
              <a:defRPr sz="2400">
                <a:solidFill>
                  <a:srgbClr val="161616"/>
                </a:solidFill>
                <a:latin typeface="Arial" panose="020B0604020202020204" pitchFamily="34" charset="0"/>
              </a:defRPr>
            </a:lvl5pPr>
            <a:lvl6pPr marL="25146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6pPr>
            <a:lvl7pPr marL="29718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7pPr>
            <a:lvl8pPr marL="34290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8pPr>
            <a:lvl9pPr marL="38862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9pPr>
          </a:lstStyle>
          <a:p>
            <a:pPr>
              <a:spcBef>
                <a:spcPct val="50000"/>
              </a:spcBef>
              <a:buClr>
                <a:schemeClr val="tx2"/>
              </a:buClr>
              <a:buSzPct val="120000"/>
              <a:buFont typeface="Wingdings" panose="05000000000000000000" pitchFamily="2" charset="2"/>
              <a:buNone/>
            </a:pPr>
            <a:fld id="{93415182-749F-4FCD-801A-2F41E12FB0B2}" type="slidenum">
              <a:rPr lang="en-US" altLang="en-US" sz="1200">
                <a:solidFill>
                  <a:srgbClr val="8B8A8A"/>
                </a:solidFill>
                <a:latin typeface="Credit Suisse Type Roman" pitchFamily="34" charset="0"/>
              </a:rPr>
              <a:t>10</a:t>
            </a:fld>
            <a:endParaRPr lang="en-US" altLang="en-US" sz="1200">
              <a:solidFill>
                <a:srgbClr val="8B8A8A"/>
              </a:solidFill>
              <a:latin typeface="Credit Suisse Type Roman" pitchFamily="34" charset="0"/>
            </a:endParaRPr>
          </a:p>
        </p:txBody>
      </p:sp>
    </p:spTree>
    <p:extLst>
      <p:ext uri="{BB962C8B-B14F-4D97-AF65-F5344CB8AC3E}">
        <p14:creationId xmlns:p14="http://schemas.microsoft.com/office/powerpoint/2010/main" val="4294202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ctrTitle"/>
          </p:nvPr>
        </p:nvSpPr>
        <p:spPr>
          <a:xfrm>
            <a:off x="1223963" y="2517775"/>
            <a:ext cx="7329487" cy="900113"/>
          </a:xfrm>
        </p:spPr>
        <p:txBody>
          <a:bodyPr>
            <a:normAutofit/>
          </a:bodyPr>
          <a:lstStyle/>
          <a:p>
            <a:pPr algn="ctr" eaLnBrk="1" fontAlgn="auto" hangingPunct="1">
              <a:spcAft>
                <a:spcPct val="0"/>
              </a:spcAft>
              <a:defRPr/>
            </a:pPr>
            <a:r>
              <a:rPr lang="en-US" sz="3200" b="1" spc="0" dirty="0">
                <a:solidFill>
                  <a:srgbClr val="87393B"/>
                </a:solidFill>
              </a:rPr>
              <a:t>CONCLUSION AND QUESTIONS      </a:t>
            </a:r>
          </a:p>
        </p:txBody>
      </p:sp>
      <p:sp>
        <p:nvSpPr>
          <p:cNvPr id="21507"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sz="2400">
                <a:solidFill>
                  <a:srgbClr val="161616"/>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2400">
                <a:solidFill>
                  <a:srgbClr val="161616"/>
                </a:solidFill>
                <a:latin typeface="Arial" panose="020B0604020202020204" pitchFamily="34" charset="0"/>
              </a:defRPr>
            </a:lvl4pPr>
            <a:lvl5pPr marL="2057400" indent="-228600">
              <a:spcBef>
                <a:spcPct val="20000"/>
              </a:spcBef>
              <a:buClr>
                <a:schemeClr val="accent1"/>
              </a:buClr>
              <a:buSzTx/>
              <a:buFont typeface="Arial" panose="020B0604020202020204" pitchFamily="34" charset="0"/>
              <a:buChar char="•"/>
              <a:defRPr sz="2400">
                <a:solidFill>
                  <a:srgbClr val="161616"/>
                </a:solidFill>
                <a:latin typeface="Arial" panose="020B0604020202020204" pitchFamily="34" charset="0"/>
              </a:defRPr>
            </a:lvl5pPr>
            <a:lvl6pPr marL="25146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6pPr>
            <a:lvl7pPr marL="29718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7pPr>
            <a:lvl8pPr marL="34290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8pPr>
            <a:lvl9pPr marL="38862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9pPr>
          </a:lstStyle>
          <a:p>
            <a:pPr>
              <a:spcBef>
                <a:spcPct val="50000"/>
              </a:spcBef>
              <a:buClr>
                <a:schemeClr val="tx2"/>
              </a:buClr>
              <a:buSzPct val="120000"/>
              <a:buFont typeface="Wingdings" panose="05000000000000000000" pitchFamily="2" charset="2"/>
              <a:buNone/>
            </a:pPr>
            <a:fld id="{38881445-2C1A-4F05-8B61-6081681C7CDA}" type="slidenum">
              <a:rPr lang="en-US" altLang="en-US" sz="1200">
                <a:solidFill>
                  <a:srgbClr val="8B8A8A"/>
                </a:solidFill>
                <a:latin typeface="+mj-lt"/>
              </a:rPr>
              <a:t>11</a:t>
            </a:fld>
            <a:endParaRPr lang="en-US" altLang="en-US" sz="1200">
              <a:solidFill>
                <a:srgbClr val="8B8A8A"/>
              </a:solidFill>
              <a:latin typeface="+mj-lt"/>
            </a:endParaRPr>
          </a:p>
        </p:txBody>
      </p:sp>
    </p:spTree>
    <p:extLst>
      <p:ext uri="{BB962C8B-B14F-4D97-AF65-F5344CB8AC3E}">
        <p14:creationId xmlns:p14="http://schemas.microsoft.com/office/powerpoint/2010/main" val="930199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A5C23-7BF4-63CA-F0E8-161C46CC165D}"/>
              </a:ext>
            </a:extLst>
          </p:cNvPr>
          <p:cNvSpPr>
            <a:spLocks noGrp="1"/>
          </p:cNvSpPr>
          <p:nvPr>
            <p:ph type="title"/>
          </p:nvPr>
        </p:nvSpPr>
        <p:spPr/>
        <p:txBody>
          <a:bodyPr/>
          <a:lstStyle/>
          <a:p>
            <a:r>
              <a:rPr lang="en-US" sz="3000" dirty="0">
                <a:solidFill>
                  <a:srgbClr val="87393B"/>
                </a:solidFill>
              </a:rPr>
              <a:t>Disclosure</a:t>
            </a:r>
          </a:p>
        </p:txBody>
      </p:sp>
      <p:sp>
        <p:nvSpPr>
          <p:cNvPr id="3" name="Content Placeholder 2">
            <a:extLst>
              <a:ext uri="{FF2B5EF4-FFF2-40B4-BE49-F238E27FC236}">
                <a16:creationId xmlns:a16="http://schemas.microsoft.com/office/drawing/2014/main" id="{196CAD4B-BEAE-91A1-C84E-E90844479340}"/>
              </a:ext>
            </a:extLst>
          </p:cNvPr>
          <p:cNvSpPr>
            <a:spLocks noGrp="1"/>
          </p:cNvSpPr>
          <p:nvPr>
            <p:ph idx="1"/>
          </p:nvPr>
        </p:nvSpPr>
        <p:spPr/>
        <p:txBody>
          <a:bodyPr/>
          <a:lstStyle/>
          <a:p>
            <a:pPr marL="0" indent="0">
              <a:buNone/>
            </a:pPr>
            <a:r>
              <a:rPr lang="en-US" sz="1800" dirty="0"/>
              <a:t>This material is provided for illustrative/educational purposes only. This material is not intended to constitute legal, tax, or financial advice. Effort has been made to ensure that the material presented herein is accurate at the time of publication. However, this material is not intended to be a full and exhaustive explanation of the law in any area or of all of the tax or financial options available. The information discussed herein may not be applicable to or appropriate for every </a:t>
            </a:r>
            <a:r>
              <a:rPr lang="en-US" sz="1800"/>
              <a:t>person and </a:t>
            </a:r>
            <a:r>
              <a:rPr lang="en-US" sz="1800" dirty="0"/>
              <a:t>should be used only after consultation with professionals who have reviewed your specific situation.</a:t>
            </a:r>
          </a:p>
          <a:p>
            <a:endParaRPr lang="en-US" dirty="0"/>
          </a:p>
        </p:txBody>
      </p:sp>
      <p:sp>
        <p:nvSpPr>
          <p:cNvPr id="4" name="Slide Number Placeholder 3">
            <a:extLst>
              <a:ext uri="{FF2B5EF4-FFF2-40B4-BE49-F238E27FC236}">
                <a16:creationId xmlns:a16="http://schemas.microsoft.com/office/drawing/2014/main" id="{94540DA4-8264-E64E-D227-39117DA2AFCA}"/>
              </a:ext>
            </a:extLst>
          </p:cNvPr>
          <p:cNvSpPr>
            <a:spLocks noGrp="1"/>
          </p:cNvSpPr>
          <p:nvPr>
            <p:ph type="sldNum" sz="quarter" idx="10"/>
          </p:nvPr>
        </p:nvSpPr>
        <p:spPr/>
        <p:txBody>
          <a:bodyPr/>
          <a:lstStyle/>
          <a:p>
            <a:pPr>
              <a:defRPr/>
            </a:pPr>
            <a:fld id="{BACB478D-3F75-4015-A411-35133619289C}" type="slidenum">
              <a:rPr lang="en-US" altLang="en-US" smtClean="0"/>
              <a:pPr>
                <a:defRPr/>
              </a:pPr>
              <a:t>12</a:t>
            </a:fld>
            <a:endParaRPr lang="en-US" altLang="en-US"/>
          </a:p>
        </p:txBody>
      </p:sp>
    </p:spTree>
    <p:extLst>
      <p:ext uri="{BB962C8B-B14F-4D97-AF65-F5344CB8AC3E}">
        <p14:creationId xmlns:p14="http://schemas.microsoft.com/office/powerpoint/2010/main" val="4132516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8E0B9-8EB4-9512-3CD1-C7C6F5AB257C}"/>
            </a:ext>
          </a:extLst>
        </p:cNvPr>
        <p:cNvGrpSpPr/>
        <p:nvPr/>
      </p:nvGrpSpPr>
      <p:grpSpPr>
        <a:xfrm>
          <a:off x="0" y="0"/>
          <a:ext cx="0" cy="0"/>
          <a:chOff x="0" y="0"/>
          <a:chExt cx="0" cy="0"/>
        </a:xfrm>
      </p:grpSpPr>
      <p:sp>
        <p:nvSpPr>
          <p:cNvPr id="13314" name="Slide Number Placeholder 1">
            <a:extLst>
              <a:ext uri="{FF2B5EF4-FFF2-40B4-BE49-F238E27FC236}">
                <a16:creationId xmlns:a16="http://schemas.microsoft.com/office/drawing/2014/main" id="{0FA1BD61-5722-92BE-783C-A8216DA4FCFF}"/>
              </a:ext>
            </a:extLst>
          </p:cNvPr>
          <p:cNvSpPr txBox="1"/>
          <p:nvPr/>
        </p:nvSpPr>
        <p:spPr>
          <a:xfrm>
            <a:off x="4521200" y="6196013"/>
            <a:ext cx="47307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1pPr>
            <a:lvl2pPr marL="615950" indent="-182563">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2pPr>
            <a:lvl3pPr marL="730250" indent="-182563">
              <a:spcBef>
                <a:spcPct val="20000"/>
              </a:spcBef>
              <a:buClr>
                <a:schemeClr val="accent1"/>
              </a:buClr>
              <a:buSzPct val="90000"/>
              <a:buFont typeface="Arial" panose="020B0604020202020204" pitchFamily="34" charset="0"/>
              <a:buChar char="•"/>
              <a:defRPr sz="2400">
                <a:solidFill>
                  <a:srgbClr val="161616"/>
                </a:solidFill>
                <a:latin typeface="Arial" panose="020B0604020202020204" pitchFamily="34" charset="0"/>
              </a:defRPr>
            </a:lvl3pPr>
            <a:lvl4pPr marL="1004888" indent="-182563">
              <a:spcBef>
                <a:spcPct val="20000"/>
              </a:spcBef>
              <a:buClr>
                <a:schemeClr val="accent1"/>
              </a:buClr>
              <a:buFont typeface="Arial" panose="020B0604020202020204" pitchFamily="34" charset="0"/>
              <a:buChar char="•"/>
              <a:defRPr sz="2400">
                <a:solidFill>
                  <a:srgbClr val="161616"/>
                </a:solidFill>
                <a:latin typeface="Arial" panose="020B0604020202020204" pitchFamily="34" charset="0"/>
              </a:defRPr>
            </a:lvl4pPr>
            <a:lvl5pPr marL="1187450" indent="-136525">
              <a:spcBef>
                <a:spcPct val="20000"/>
              </a:spcBef>
              <a:buClr>
                <a:schemeClr val="accent1"/>
              </a:buClr>
              <a:buSzTx/>
              <a:buFont typeface="Arial" panose="020B0604020202020204" pitchFamily="34" charset="0"/>
              <a:buChar char="•"/>
              <a:defRPr sz="2400">
                <a:solidFill>
                  <a:srgbClr val="161616"/>
                </a:solidFill>
                <a:latin typeface="Arial" panose="020B0604020202020204" pitchFamily="34" charset="0"/>
              </a:defRPr>
            </a:lvl5pPr>
            <a:lvl6pPr marL="1644650" indent="-136525"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6pPr>
            <a:lvl7pPr marL="2101850" indent="-136525"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7pPr>
            <a:lvl8pPr marL="2559050" indent="-136525"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8pPr>
            <a:lvl9pPr marL="3016250" indent="-136525"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9pPr>
          </a:lstStyle>
          <a:p>
            <a:pPr algn="ctr" eaLnBrk="1" hangingPunct="1">
              <a:lnSpc>
                <a:spcPct val="94000"/>
              </a:lnSpc>
              <a:spcBef>
                <a:spcPct val="50000"/>
              </a:spcBef>
              <a:buClr>
                <a:schemeClr val="tx2"/>
              </a:buClr>
              <a:buSzPct val="120000"/>
              <a:buFont typeface="Wingdings" panose="05000000000000000000" pitchFamily="2" charset="2"/>
              <a:buNone/>
            </a:pPr>
            <a:fld id="{02A39DE6-A6AF-4179-BCE7-7F187DEACBC3}" type="slidenum">
              <a:rPr lang="en-US" altLang="en-US" sz="1200">
                <a:solidFill>
                  <a:srgbClr val="8B8A8A"/>
                </a:solidFill>
                <a:latin typeface="Credit Suisse Type Roman" pitchFamily="34" charset="0"/>
              </a:rPr>
              <a:t>2</a:t>
            </a:fld>
            <a:endParaRPr lang="en-US" altLang="en-US" sz="1200">
              <a:solidFill>
                <a:srgbClr val="8B8A8A"/>
              </a:solidFill>
              <a:latin typeface="Credit Suisse Type Roman" pitchFamily="34" charset="0"/>
            </a:endParaRPr>
          </a:p>
        </p:txBody>
      </p:sp>
      <p:pic>
        <p:nvPicPr>
          <p:cNvPr id="5" name="Picture 4" descr="A person in a suit and tie&#10;&#10;Description automatically generated">
            <a:extLst>
              <a:ext uri="{FF2B5EF4-FFF2-40B4-BE49-F238E27FC236}">
                <a16:creationId xmlns:a16="http://schemas.microsoft.com/office/drawing/2014/main" id="{3A0595E5-27B9-86E2-3D65-77A0CB1DFDD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324" y="244476"/>
            <a:ext cx="1682496" cy="2177729"/>
          </a:xfrm>
          <a:prstGeom prst="rect">
            <a:avLst/>
          </a:prstGeom>
        </p:spPr>
      </p:pic>
      <p:sp>
        <p:nvSpPr>
          <p:cNvPr id="3" name="TextBox 2">
            <a:extLst>
              <a:ext uri="{FF2B5EF4-FFF2-40B4-BE49-F238E27FC236}">
                <a16:creationId xmlns:a16="http://schemas.microsoft.com/office/drawing/2014/main" id="{7BBB6904-3BB7-665B-FF79-5C98C9D059CD}"/>
              </a:ext>
            </a:extLst>
          </p:cNvPr>
          <p:cNvSpPr txBox="1"/>
          <p:nvPr/>
        </p:nvSpPr>
        <p:spPr>
          <a:xfrm>
            <a:off x="314324" y="2422205"/>
            <a:ext cx="8302028" cy="4591706"/>
          </a:xfrm>
          <a:prstGeom prst="rect">
            <a:avLst/>
          </a:prstGeom>
          <a:noFill/>
        </p:spPr>
        <p:txBody>
          <a:bodyPr wrap="square" rtlCol="0">
            <a:spAutoFit/>
          </a:bodyPr>
          <a:lstStyle/>
          <a:p>
            <a:pPr algn="just">
              <a:spcAft>
                <a:spcPts val="600"/>
              </a:spcAft>
            </a:pPr>
            <a:r>
              <a:rPr lang="en-US" sz="1400" b="0" i="0" dirty="0">
                <a:solidFill>
                  <a:srgbClr val="050708"/>
                </a:solidFill>
                <a:effectLst/>
                <a:latin typeface="+mj-lt"/>
              </a:rPr>
              <a:t>Michael’s practice focuses on how clients can achieve estate planning and tax benefits through the use of Delaware trusts. Michael routinely works with clients across the country to transfer the situs of trusts to Delaware and to modify those trusts to take advantage of Delaware’s favorable trust law.</a:t>
            </a:r>
          </a:p>
          <a:p>
            <a:pPr algn="just">
              <a:spcAft>
                <a:spcPts val="600"/>
              </a:spcAft>
            </a:pPr>
            <a:r>
              <a:rPr lang="en-US" sz="1400" b="0" i="0" dirty="0">
                <a:solidFill>
                  <a:srgbClr val="050708"/>
                </a:solidFill>
                <a:effectLst/>
                <a:latin typeface="+mj-lt"/>
              </a:rPr>
              <a:t>Michael’s practice is unique in that although he does work with clients locally to assist them in the construction of their estate plans he spends the majority of his time working with high net worth clients throughout the country, their advisors, and attorneys to assist them with Delaware-centric trust and estate planning. Michael advises his clients on complex federal wealth transfer techniques that can be accomplished through the use of Delaware trusts. Michael also assists clients throughout the country in connection with income tax planning through the use of Delaware trusts including Qualified Small Business Stock planning and state income tax planning.</a:t>
            </a:r>
          </a:p>
          <a:p>
            <a:pPr algn="just"/>
            <a:r>
              <a:rPr lang="en-US" sz="1400" b="0" i="0" dirty="0">
                <a:solidFill>
                  <a:srgbClr val="050708"/>
                </a:solidFill>
                <a:effectLst/>
                <a:latin typeface="+mj-lt"/>
              </a:rPr>
              <a:t>Michael is recognized as one of the preeminent estate planning attorneys in the country. He is ranked by Chambers and Partners among the top attorneys in Delaware for Private Wealth Law. He is a fellow of the American College of Trust and Estate Counsel, a national organization of peer-selected lawyers and law professors who are at the top of their profession and committed to maintaining excellence in the field of trust and estate law. Michael routinely speaks at the top estate planning conferences and events throughout the country on trust and estate planning topics.</a:t>
            </a:r>
          </a:p>
          <a:p>
            <a:pPr marL="0" marR="0">
              <a:lnSpc>
                <a:spcPct val="107000"/>
              </a:lnSpc>
            </a:pPr>
            <a:endParaRPr lang="en-US" sz="1600" kern="100" dirty="0">
              <a:effectLst/>
              <a:latin typeface="+mj-lt"/>
              <a:ea typeface="Aptos" panose="020B0004020202020204" pitchFamily="34" charset="0"/>
              <a:cs typeface="Times New Roman" panose="02020603050405020304" pitchFamily="18" charset="0"/>
            </a:endParaRPr>
          </a:p>
          <a:p>
            <a:pPr marL="0" marR="0">
              <a:lnSpc>
                <a:spcPct val="107000"/>
              </a:lnSpc>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a:t>
            </a:r>
          </a:p>
          <a:p>
            <a:endParaRPr lang="en-US" dirty="0"/>
          </a:p>
        </p:txBody>
      </p:sp>
      <p:sp>
        <p:nvSpPr>
          <p:cNvPr id="2" name="TextBox 1">
            <a:extLst>
              <a:ext uri="{FF2B5EF4-FFF2-40B4-BE49-F238E27FC236}">
                <a16:creationId xmlns:a16="http://schemas.microsoft.com/office/drawing/2014/main" id="{9C0EF219-C7E2-29DA-FA82-30B867EFA0C2}"/>
              </a:ext>
            </a:extLst>
          </p:cNvPr>
          <p:cNvSpPr txBox="1"/>
          <p:nvPr/>
        </p:nvSpPr>
        <p:spPr>
          <a:xfrm>
            <a:off x="1996820" y="666398"/>
            <a:ext cx="6554709" cy="1677382"/>
          </a:xfrm>
          <a:prstGeom prst="rect">
            <a:avLst/>
          </a:prstGeom>
          <a:noFill/>
        </p:spPr>
        <p:txBody>
          <a:bodyPr wrap="square" rtlCol="0">
            <a:spAutoFit/>
          </a:bodyPr>
          <a:lstStyle/>
          <a:p>
            <a:pPr algn="just">
              <a:spcAft>
                <a:spcPts val="600"/>
              </a:spcAft>
            </a:pPr>
            <a:r>
              <a:rPr lang="en-US" sz="1400" b="1" kern="100" dirty="0">
                <a:effectLst/>
                <a:latin typeface="Arial (headings)"/>
                <a:ea typeface="Aptos" panose="020B0004020202020204" pitchFamily="34" charset="0"/>
                <a:cs typeface="Times New Roman" panose="02020603050405020304" pitchFamily="18" charset="0"/>
              </a:rPr>
              <a:t>Michael M. Gordon </a:t>
            </a:r>
            <a:r>
              <a:rPr lang="en-US" sz="1400" kern="100" dirty="0">
                <a:effectLst/>
                <a:latin typeface="Arial (headings)"/>
                <a:ea typeface="Aptos" panose="020B0004020202020204" pitchFamily="34" charset="0"/>
                <a:cs typeface="Times New Roman" panose="02020603050405020304" pitchFamily="18" charset="0"/>
              </a:rPr>
              <a:t>is a Director at the Wilmington law firm of Gordon, Fournaris &amp; Mammarella, P.A.  He is a graduate of Fairfield University and the Catholic University of America, Columbus School of Law.  He received his Masters of Law in Taxation from Villanova University School of Law in 2008 and is a member of the Delaware and Maryland Bar Associations.</a:t>
            </a:r>
          </a:p>
          <a:p>
            <a:pPr algn="just">
              <a:spcAft>
                <a:spcPts val="600"/>
              </a:spcAft>
            </a:pPr>
            <a:r>
              <a:rPr lang="en-US" sz="1400" kern="100" dirty="0">
                <a:effectLst/>
                <a:latin typeface="+mj-lt"/>
                <a:ea typeface="Aptos" panose="020B0004020202020204" pitchFamily="34" charset="0"/>
                <a:cs typeface="Times New Roman" panose="02020603050405020304" pitchFamily="18" charset="0"/>
              </a:rPr>
              <a:t>Michael </a:t>
            </a:r>
            <a:r>
              <a:rPr lang="en-US" sz="1400" b="0" i="0" dirty="0">
                <a:solidFill>
                  <a:srgbClr val="050708"/>
                </a:solidFill>
                <a:effectLst/>
                <a:latin typeface="+mj-lt"/>
              </a:rPr>
              <a:t>works with clients throughout the country in connection with their trust and estate planning.</a:t>
            </a:r>
            <a:r>
              <a:rPr lang="en-US" sz="1400" kern="100" dirty="0">
                <a:effectLst/>
                <a:latin typeface="Arial (headings)"/>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1508131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1"/>
          <p:cNvSpPr txBox="1"/>
          <p:nvPr/>
        </p:nvSpPr>
        <p:spPr>
          <a:xfrm>
            <a:off x="4521200" y="6196013"/>
            <a:ext cx="47307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1pPr>
            <a:lvl2pPr marL="615950" indent="-182563">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2pPr>
            <a:lvl3pPr marL="730250" indent="-182563">
              <a:spcBef>
                <a:spcPct val="20000"/>
              </a:spcBef>
              <a:buClr>
                <a:schemeClr val="accent1"/>
              </a:buClr>
              <a:buSzPct val="90000"/>
              <a:buFont typeface="Arial" panose="020B0604020202020204" pitchFamily="34" charset="0"/>
              <a:buChar char="•"/>
              <a:defRPr sz="2400">
                <a:solidFill>
                  <a:srgbClr val="161616"/>
                </a:solidFill>
                <a:latin typeface="Arial" panose="020B0604020202020204" pitchFamily="34" charset="0"/>
              </a:defRPr>
            </a:lvl3pPr>
            <a:lvl4pPr marL="1004888" indent="-182563">
              <a:spcBef>
                <a:spcPct val="20000"/>
              </a:spcBef>
              <a:buClr>
                <a:schemeClr val="accent1"/>
              </a:buClr>
              <a:buFont typeface="Arial" panose="020B0604020202020204" pitchFamily="34" charset="0"/>
              <a:buChar char="•"/>
              <a:defRPr sz="2400">
                <a:solidFill>
                  <a:srgbClr val="161616"/>
                </a:solidFill>
                <a:latin typeface="Arial" panose="020B0604020202020204" pitchFamily="34" charset="0"/>
              </a:defRPr>
            </a:lvl4pPr>
            <a:lvl5pPr marL="1187450" indent="-136525">
              <a:spcBef>
                <a:spcPct val="20000"/>
              </a:spcBef>
              <a:buClr>
                <a:schemeClr val="accent1"/>
              </a:buClr>
              <a:buSzTx/>
              <a:buFont typeface="Arial" panose="020B0604020202020204" pitchFamily="34" charset="0"/>
              <a:buChar char="•"/>
              <a:defRPr sz="2400">
                <a:solidFill>
                  <a:srgbClr val="161616"/>
                </a:solidFill>
                <a:latin typeface="Arial" panose="020B0604020202020204" pitchFamily="34" charset="0"/>
              </a:defRPr>
            </a:lvl5pPr>
            <a:lvl6pPr marL="1644650" indent="-136525"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6pPr>
            <a:lvl7pPr marL="2101850" indent="-136525"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7pPr>
            <a:lvl8pPr marL="2559050" indent="-136525"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8pPr>
            <a:lvl9pPr marL="3016250" indent="-136525"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9pPr>
          </a:lstStyle>
          <a:p>
            <a:pPr algn="ctr" eaLnBrk="1" hangingPunct="1">
              <a:lnSpc>
                <a:spcPct val="94000"/>
              </a:lnSpc>
              <a:spcBef>
                <a:spcPct val="50000"/>
              </a:spcBef>
              <a:buClr>
                <a:schemeClr val="tx2"/>
              </a:buClr>
              <a:buSzPct val="120000"/>
              <a:buFont typeface="Wingdings" panose="05000000000000000000" pitchFamily="2" charset="2"/>
              <a:buNone/>
            </a:pPr>
            <a:fld id="{02A39DE6-A6AF-4179-BCE7-7F187DEACBC3}" type="slidenum">
              <a:rPr lang="en-US" altLang="en-US" sz="1200">
                <a:solidFill>
                  <a:srgbClr val="8B8A8A"/>
                </a:solidFill>
                <a:latin typeface="Credit Suisse Type Roman" pitchFamily="34" charset="0"/>
              </a:rPr>
              <a:t>3</a:t>
            </a:fld>
            <a:endParaRPr lang="en-US" altLang="en-US" sz="1200">
              <a:solidFill>
                <a:srgbClr val="8B8A8A"/>
              </a:solidFill>
              <a:latin typeface="Credit Suisse Type Roman" pitchFamily="34" charset="0"/>
            </a:endParaRPr>
          </a:p>
        </p:txBody>
      </p:sp>
      <p:sp>
        <p:nvSpPr>
          <p:cNvPr id="3" name="TextBox 2">
            <a:extLst>
              <a:ext uri="{FF2B5EF4-FFF2-40B4-BE49-F238E27FC236}">
                <a16:creationId xmlns:a16="http://schemas.microsoft.com/office/drawing/2014/main" id="{EB5DE2D5-9AEE-C31C-2F4A-FB63AB652002}"/>
              </a:ext>
            </a:extLst>
          </p:cNvPr>
          <p:cNvSpPr txBox="1"/>
          <p:nvPr/>
        </p:nvSpPr>
        <p:spPr>
          <a:xfrm>
            <a:off x="314324" y="2422205"/>
            <a:ext cx="8302028" cy="3560655"/>
          </a:xfrm>
          <a:prstGeom prst="rect">
            <a:avLst/>
          </a:prstGeom>
          <a:noFill/>
        </p:spPr>
        <p:txBody>
          <a:bodyPr wrap="square" rtlCol="0">
            <a:spAutoFit/>
          </a:bodyPr>
          <a:lstStyle/>
          <a:p>
            <a:pPr marL="0" marR="0" algn="just" eaLnBrk="0" fontAlgn="base" hangingPunct="0">
              <a:spcAft>
                <a:spcPts val="200"/>
              </a:spcAft>
            </a:pPr>
            <a:r>
              <a:rPr lang="en-US" sz="16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Elizabeth is the Former Chair of the Delaware Bankers Association Trust Conference Planning Committee and served on the Board of Association of Conflict Resolution of Greater NY.  She was also an Adjunct Professor at the Elisabeth Haub School of Law at Pace University.  </a:t>
            </a:r>
          </a:p>
          <a:p>
            <a:pPr marL="0" marR="0" algn="just" eaLnBrk="0" fontAlgn="base" hangingPunct="0">
              <a:spcAft>
                <a:spcPts val="200"/>
              </a:spcAft>
            </a:pPr>
            <a:endParaRPr lang="en-US" sz="1600" dirty="0">
              <a:effectLst/>
              <a:latin typeface="Times New Roman" panose="02020603050405020304" pitchFamily="18" charset="0"/>
              <a:ea typeface="Times New Roman" panose="02020603050405020304" pitchFamily="18" charset="0"/>
            </a:endParaRPr>
          </a:p>
          <a:p>
            <a:pPr marL="0" marR="0" algn="just" eaLnBrk="0" fontAlgn="base" hangingPunct="0">
              <a:spcAft>
                <a:spcPts val="200"/>
              </a:spcAft>
            </a:pPr>
            <a:r>
              <a:rPr lang="en-US" sz="16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Elizabeth Chairs BNY</a:t>
            </a:r>
            <a:r>
              <a:rPr lang="en-US" sz="16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16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s Delaware Trust Administrative Committee and oversees and manages BNY Trust of Delaware fiduciary appointments to address the trust planning needs of her clients in collaboration with trusted advisors.  She routinely works with individuals, families and family offices to protect, administer and transfer their wealth.  Elizabeth also has a unique focus in working with non-US clients and families with cross-border aspects, including the trust administration of foreign trusts and domesticating or moving foreign trusts into the US</a:t>
            </a:r>
            <a:r>
              <a:rPr lang="en-US" sz="18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pPr marL="0" marR="0">
              <a:lnSpc>
                <a:spcPct val="107000"/>
              </a:lnSpc>
            </a:pPr>
            <a:endParaRPr lang="en-US" sz="1600" kern="100" dirty="0">
              <a:effectLst/>
              <a:latin typeface="+mj-lt"/>
              <a:ea typeface="Aptos" panose="020B0004020202020204" pitchFamily="34" charset="0"/>
              <a:cs typeface="Times New Roman" panose="02020603050405020304" pitchFamily="18" charset="0"/>
            </a:endParaRPr>
          </a:p>
          <a:p>
            <a:pPr marL="0" marR="0">
              <a:lnSpc>
                <a:spcPct val="107000"/>
              </a:lnSpc>
            </a:pPr>
            <a:r>
              <a:rPr lang="en-US" sz="1800" kern="100" dirty="0">
                <a:effectLst/>
                <a:latin typeface="Times New Roman" panose="02020603050405020304" pitchFamily="18" charset="0"/>
                <a:ea typeface="Aptos" panose="020B0004020202020204" pitchFamily="34" charset="0"/>
                <a:cs typeface="Times New Roman" panose="02020603050405020304" pitchFamily="18" charset="0"/>
              </a:rPr>
              <a:t> </a:t>
            </a:r>
          </a:p>
          <a:p>
            <a:endParaRPr lang="en-US" dirty="0"/>
          </a:p>
        </p:txBody>
      </p:sp>
      <p:sp>
        <p:nvSpPr>
          <p:cNvPr id="2" name="TextBox 1">
            <a:extLst>
              <a:ext uri="{FF2B5EF4-FFF2-40B4-BE49-F238E27FC236}">
                <a16:creationId xmlns:a16="http://schemas.microsoft.com/office/drawing/2014/main" id="{2B8AF7CA-CE76-E117-41A7-2099AA3BD03A}"/>
              </a:ext>
            </a:extLst>
          </p:cNvPr>
          <p:cNvSpPr txBox="1"/>
          <p:nvPr/>
        </p:nvSpPr>
        <p:spPr>
          <a:xfrm>
            <a:off x="2625505" y="606323"/>
            <a:ext cx="5926024" cy="1815882"/>
          </a:xfrm>
          <a:prstGeom prst="rect">
            <a:avLst/>
          </a:prstGeom>
          <a:noFill/>
        </p:spPr>
        <p:txBody>
          <a:bodyPr wrap="square" rtlCol="0">
            <a:spAutoFit/>
          </a:bodyPr>
          <a:lstStyle/>
          <a:p>
            <a:pPr marL="0" marR="0" algn="just" eaLnBrk="0" fontAlgn="base" hangingPunct="0">
              <a:spcAft>
                <a:spcPts val="200"/>
              </a:spcAft>
            </a:pPr>
            <a:r>
              <a:rPr lang="en-US" sz="1600" b="1"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ELIZABETH M. LUK </a:t>
            </a:r>
            <a:r>
              <a:rPr lang="en-US" sz="1600" kern="1200" dirty="0">
                <a:solidFill>
                  <a:srgbClr val="000000"/>
                </a:solidFill>
                <a:effectLst/>
                <a:latin typeface="Aptos Display" panose="020B0004020202020204" pitchFamily="34" charset="0"/>
                <a:ea typeface="Times New Roman" panose="02020603050405020304" pitchFamily="18" charset="0"/>
                <a:cs typeface="Times New Roman" panose="02020603050405020304" pitchFamily="18" charset="0"/>
              </a:rPr>
              <a:t>is a Senior Director and Head of Delaware Trust for BNY Wealth.  She is a graduate of Emory University, Tulane University School of Public Health &amp; Tropical Medicine and the Elisabeth Haub School of Law at Pace University. </a:t>
            </a:r>
            <a:r>
              <a:rPr lang="en-US" sz="1600" kern="1200" dirty="0">
                <a:solidFill>
                  <a:srgbClr val="000000"/>
                </a:solidFill>
                <a:effectLst/>
                <a:latin typeface="Aptos Display" panose="020B0004020202020204" pitchFamily="34" charset="0"/>
                <a:ea typeface="Calibri" panose="020F0502020204030204" pitchFamily="34" charset="0"/>
                <a:cs typeface="Times New Roman" panose="02020603050405020304" pitchFamily="18" charset="0"/>
              </a:rPr>
              <a:t>She is a member of the New York and Connecticut State Bars, as well as an associate member of the Estates and Trusts Section of the Delaware State Bar Association.</a:t>
            </a:r>
            <a:endParaRPr lang="en-US" sz="1600" dirty="0">
              <a:effectLst/>
              <a:latin typeface="Times New Roman" panose="02020603050405020304" pitchFamily="18" charset="0"/>
              <a:ea typeface="Times New Roman" panose="02020603050405020304" pitchFamily="18" charset="0"/>
            </a:endParaRPr>
          </a:p>
        </p:txBody>
      </p:sp>
      <p:pic>
        <p:nvPicPr>
          <p:cNvPr id="4" name="Picture 3" descr="A person with dark hair wearing a black and white shirt&#10;&#10;Description automatically generated">
            <a:extLst>
              <a:ext uri="{FF2B5EF4-FFF2-40B4-BE49-F238E27FC236}">
                <a16:creationId xmlns:a16="http://schemas.microsoft.com/office/drawing/2014/main" id="{EBADDEB1-CAEA-831D-BA29-78F98704A4F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880" y="656898"/>
            <a:ext cx="2497625" cy="1665083"/>
          </a:xfrm>
          <a:prstGeom prst="rect">
            <a:avLst/>
          </a:prstGeom>
        </p:spPr>
      </p:pic>
    </p:spTree>
    <p:extLst>
      <p:ext uri="{BB962C8B-B14F-4D97-AF65-F5344CB8AC3E}">
        <p14:creationId xmlns:p14="http://schemas.microsoft.com/office/powerpoint/2010/main" val="2309235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3702B27-CA50-755A-A0C1-B13DB24954FE}"/>
              </a:ext>
            </a:extLst>
          </p:cNvPr>
          <p:cNvSpPr>
            <a:spLocks noGrp="1"/>
          </p:cNvSpPr>
          <p:nvPr>
            <p:ph type="sldNum" sz="quarter" idx="10"/>
          </p:nvPr>
        </p:nvSpPr>
        <p:spPr/>
        <p:txBody>
          <a:bodyPr/>
          <a:lstStyle/>
          <a:p>
            <a:pPr>
              <a:defRPr/>
            </a:pPr>
            <a:fld id="{7CAB57DD-139C-45F5-B937-F1B4DFB46EDD}" type="slidenum">
              <a:rPr lang="en-US" altLang="en-US" smtClean="0"/>
              <a:t>4</a:t>
            </a:fld>
            <a:endParaRPr lang="en-US" altLang="en-US"/>
          </a:p>
        </p:txBody>
      </p:sp>
      <p:pic>
        <p:nvPicPr>
          <p:cNvPr id="5" name="Picture 4" descr="Medium shot of a person smiling&#10;&#10;Description automatically generated">
            <a:extLst>
              <a:ext uri="{FF2B5EF4-FFF2-40B4-BE49-F238E27FC236}">
                <a16:creationId xmlns:a16="http://schemas.microsoft.com/office/drawing/2014/main" id="{AF744349-BE6D-995C-AD07-E6747260527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8024" y="265945"/>
            <a:ext cx="1679418" cy="2519127"/>
          </a:xfrm>
          <a:prstGeom prst="rect">
            <a:avLst/>
          </a:prstGeom>
        </p:spPr>
      </p:pic>
      <p:sp>
        <p:nvSpPr>
          <p:cNvPr id="8" name="TextBox 7">
            <a:extLst>
              <a:ext uri="{FF2B5EF4-FFF2-40B4-BE49-F238E27FC236}">
                <a16:creationId xmlns:a16="http://schemas.microsoft.com/office/drawing/2014/main" id="{712854ED-F88C-BA6E-20E4-6A9F74842FC6}"/>
              </a:ext>
            </a:extLst>
          </p:cNvPr>
          <p:cNvSpPr txBox="1"/>
          <p:nvPr/>
        </p:nvSpPr>
        <p:spPr>
          <a:xfrm>
            <a:off x="1888937" y="320873"/>
            <a:ext cx="6699565" cy="2677656"/>
          </a:xfrm>
          <a:prstGeom prst="rect">
            <a:avLst/>
          </a:prstGeom>
          <a:noFill/>
        </p:spPr>
        <p:txBody>
          <a:bodyPr wrap="square" rtlCol="0">
            <a:spAutoFit/>
          </a:bodyPr>
          <a:lstStyle/>
          <a:p>
            <a:pPr algn="just"/>
            <a:r>
              <a:rPr lang="en-US" sz="1400" b="1" dirty="0">
                <a:latin typeface="+mj-lt"/>
              </a:rPr>
              <a:t>MICHAELLE </a:t>
            </a:r>
            <a:r>
              <a:rPr lang="en-US" sz="1400" b="1" dirty="0" err="1">
                <a:latin typeface="+mj-lt"/>
              </a:rPr>
              <a:t>DiGRAZIA</a:t>
            </a:r>
            <a:r>
              <a:rPr lang="en-US" sz="1400" b="1" dirty="0">
                <a:latin typeface="+mj-lt"/>
              </a:rPr>
              <a:t> RAFFERTY </a:t>
            </a:r>
            <a:r>
              <a:rPr lang="en-US" sz="1400" dirty="0">
                <a:latin typeface="+mj-lt"/>
              </a:rPr>
              <a:t>is a shareholder attorney in the law firm of        Maupin, Cox &amp; </a:t>
            </a:r>
            <a:r>
              <a:rPr lang="en-US" sz="1400" dirty="0" err="1">
                <a:latin typeface="+mj-lt"/>
              </a:rPr>
              <a:t>LeGoy</a:t>
            </a:r>
            <a:r>
              <a:rPr lang="en-US" sz="1400" dirty="0">
                <a:latin typeface="+mj-lt"/>
              </a:rPr>
              <a:t>, exclusively practicing in the areas of high net worth estate planning, taxation, administration of trusts and estates, and family trust company planning operations.  Michaelle also practices in fiduciary related litigation, audit related matters, and provides expert witness services</a:t>
            </a:r>
            <a:r>
              <a:rPr lang="en-US" sz="1400" dirty="0">
                <a:effectLst/>
                <a:latin typeface="+mj-lt"/>
                <a:ea typeface="Calibri" panose="020F0502020204030204" pitchFamily="34" charset="0"/>
              </a:rPr>
              <a:t>.</a:t>
            </a:r>
            <a:endParaRPr lang="en-US" sz="1400" dirty="0">
              <a:latin typeface="+mj-lt"/>
            </a:endParaRPr>
          </a:p>
          <a:p>
            <a:pPr algn="just"/>
            <a:r>
              <a:rPr lang="en-US" sz="1400" dirty="0">
                <a:latin typeface="+mj-lt"/>
              </a:rPr>
              <a:t>Michaelle has been admitted as a Fellow of the American College of Trust &amp; Estate Counsel (ACTEC) where she serves as a Regent and the Nevada State Chair. Michaelle is a past Chair of the Nevada State Bar Probate &amp; Trust Section where she served as an executive officer for the previous 8 years.  She is a current Co-Chair of the Section’s Legislative Committee for Nevada, including drafting and testifying on pending legislation before the Nevada legislature, and appearing before the Nevada Supreme Court on matters of trust and estate litigation. </a:t>
            </a:r>
            <a:endParaRPr lang="en-US" sz="1400" dirty="0"/>
          </a:p>
        </p:txBody>
      </p:sp>
      <p:sp>
        <p:nvSpPr>
          <p:cNvPr id="9" name="TextBox 8">
            <a:extLst>
              <a:ext uri="{FF2B5EF4-FFF2-40B4-BE49-F238E27FC236}">
                <a16:creationId xmlns:a16="http://schemas.microsoft.com/office/drawing/2014/main" id="{DB693749-DE33-D356-30C4-5C2D79573CAF}"/>
              </a:ext>
            </a:extLst>
          </p:cNvPr>
          <p:cNvSpPr txBox="1"/>
          <p:nvPr/>
        </p:nvSpPr>
        <p:spPr>
          <a:xfrm>
            <a:off x="258024" y="2906162"/>
            <a:ext cx="8487624" cy="2893100"/>
          </a:xfrm>
          <a:prstGeom prst="rect">
            <a:avLst/>
          </a:prstGeom>
          <a:noFill/>
        </p:spPr>
        <p:txBody>
          <a:bodyPr wrap="square" rtlCol="0">
            <a:spAutoFit/>
          </a:bodyPr>
          <a:lstStyle/>
          <a:p>
            <a:pPr algn="just"/>
            <a:r>
              <a:rPr lang="en-US" sz="1400" dirty="0">
                <a:latin typeface="+mj-lt"/>
              </a:rPr>
              <a:t>She serves as the Court-appointed member of the Nevada Supreme Court’s Bench-Bar Committee representing interests of trust and estate counsel. Michaelle is a founding and current Executive Officer for the Probate Bar Association of Washoe County, and has previously served as Executive Officer of the Washoe County Bar Association.  She is also a long-standing member of the Northern Nevada Estate Planning Council, and is a frequent speaker and presenter for both national and state continuing education courses related to her areas of practice.  Michaelle holds seven “Lawyer of the Year” designations from Best Lawyers, including for 2025 in planning and litigation. She is a Chambers Tier 1 designee for high net worth planning, the past Chair of Cambridge Forum’s Fiduciary Litigation Forum and a planning committee member for Cambridge Forum’s Private Wealth Forum. Michaelle represents diverse clientele including individuals, families,  entities, private and commercial trust companies, university foundations, financial institutions, private and public foundations, family offices and private family trust companies. In her free time, Michaelle can be found skiing, hiking, running, biking, or kayaking in the Sierra Nevada mountains and lakes.</a:t>
            </a:r>
            <a:endParaRPr lang="en-US" sz="1400" dirty="0"/>
          </a:p>
        </p:txBody>
      </p:sp>
    </p:spTree>
    <p:extLst>
      <p:ext uri="{BB962C8B-B14F-4D97-AF65-F5344CB8AC3E}">
        <p14:creationId xmlns:p14="http://schemas.microsoft.com/office/powerpoint/2010/main" val="135425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ctrTitle"/>
          </p:nvPr>
        </p:nvSpPr>
        <p:spPr>
          <a:xfrm>
            <a:off x="1223963" y="2517775"/>
            <a:ext cx="7329487" cy="900113"/>
          </a:xfrm>
        </p:spPr>
        <p:txBody>
          <a:bodyPr>
            <a:normAutofit/>
          </a:bodyPr>
          <a:lstStyle/>
          <a:p>
            <a:pPr algn="ctr" eaLnBrk="1" fontAlgn="auto" hangingPunct="1">
              <a:spcAft>
                <a:spcPct val="0"/>
              </a:spcAft>
              <a:defRPr/>
            </a:pPr>
            <a:r>
              <a:rPr lang="en-US" sz="3200" b="1" spc="0" dirty="0">
                <a:solidFill>
                  <a:srgbClr val="87393B"/>
                </a:solidFill>
              </a:rPr>
              <a:t>INTRODUCTION</a:t>
            </a:r>
          </a:p>
        </p:txBody>
      </p:sp>
      <p:sp>
        <p:nvSpPr>
          <p:cNvPr id="17411"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sz="2400">
                <a:solidFill>
                  <a:srgbClr val="161616"/>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2400">
                <a:solidFill>
                  <a:srgbClr val="161616"/>
                </a:solidFill>
                <a:latin typeface="Arial" panose="020B0604020202020204" pitchFamily="34" charset="0"/>
              </a:defRPr>
            </a:lvl4pPr>
            <a:lvl5pPr marL="2057400" indent="-228600">
              <a:spcBef>
                <a:spcPct val="20000"/>
              </a:spcBef>
              <a:buClr>
                <a:schemeClr val="accent1"/>
              </a:buClr>
              <a:buSzTx/>
              <a:buFont typeface="Arial" panose="020B0604020202020204" pitchFamily="34" charset="0"/>
              <a:buChar char="•"/>
              <a:defRPr sz="2400">
                <a:solidFill>
                  <a:srgbClr val="161616"/>
                </a:solidFill>
                <a:latin typeface="Arial" panose="020B0604020202020204" pitchFamily="34" charset="0"/>
              </a:defRPr>
            </a:lvl5pPr>
            <a:lvl6pPr marL="25146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6pPr>
            <a:lvl7pPr marL="29718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7pPr>
            <a:lvl8pPr marL="34290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8pPr>
            <a:lvl9pPr marL="38862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9pPr>
          </a:lstStyle>
          <a:p>
            <a:pPr>
              <a:spcBef>
                <a:spcPct val="50000"/>
              </a:spcBef>
              <a:buClr>
                <a:schemeClr val="tx2"/>
              </a:buClr>
              <a:buSzPct val="120000"/>
              <a:buFont typeface="Wingdings" panose="05000000000000000000" pitchFamily="2" charset="2"/>
              <a:buNone/>
            </a:pPr>
            <a:fld id="{DAE934CE-8D66-403E-A09A-BFE7B0E08F05}" type="slidenum">
              <a:rPr lang="en-US" altLang="en-US" sz="1200">
                <a:solidFill>
                  <a:srgbClr val="8B8A8A"/>
                </a:solidFill>
                <a:latin typeface="Credit Suisse Type Roman" pitchFamily="34" charset="0"/>
              </a:rPr>
              <a:t>5</a:t>
            </a:fld>
            <a:endParaRPr lang="en-US" altLang="en-US" sz="1200">
              <a:solidFill>
                <a:srgbClr val="8B8A8A"/>
              </a:solidFill>
              <a:latin typeface="Credit Suisse Type Roman"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a:xfrm>
            <a:off x="457200" y="292100"/>
            <a:ext cx="8229600" cy="593725"/>
          </a:xfrm>
        </p:spPr>
        <p:txBody>
          <a:bodyPr/>
          <a:lstStyle/>
          <a:p>
            <a:pPr eaLnBrk="1" fontAlgn="auto" hangingPunct="1">
              <a:spcAft>
                <a:spcPct val="0"/>
              </a:spcAft>
              <a:defRPr/>
            </a:pPr>
            <a:r>
              <a:rPr lang="en-US" dirty="0">
                <a:solidFill>
                  <a:srgbClr val="87393B"/>
                </a:solidFill>
              </a:rPr>
              <a:t>Why Do Clients Want to Modernize Trusts and Typical Changes Made to Trusts</a:t>
            </a:r>
          </a:p>
        </p:txBody>
      </p:sp>
      <p:sp>
        <p:nvSpPr>
          <p:cNvPr id="10246" name="Rectangle 8"/>
          <p:cNvSpPr>
            <a:spLocks noChangeArrowheads="1"/>
          </p:cNvSpPr>
          <p:nvPr/>
        </p:nvSpPr>
        <p:spPr>
          <a:xfrm>
            <a:off x="457200" y="1216026"/>
            <a:ext cx="8207375" cy="4979987"/>
          </a:xfrm>
          <a:prstGeom prst="rect">
            <a:avLst/>
          </a:prstGeom>
          <a:noFill/>
          <a:ln>
            <a:noFill/>
          </a:ln>
          <a:effectLst/>
        </p:spPr>
        <p:txBody>
          <a:bodyPr lIns="0" tIns="0" rIns="0" bIns="0"/>
          <a:lstStyle/>
          <a:p>
            <a:pPr marL="0" lvl="1" defTabSz="728663" eaLnBrk="1" hangingPunct="1">
              <a:spcBef>
                <a:spcPts val="200"/>
              </a:spcBef>
              <a:spcAft>
                <a:spcPts val="200"/>
              </a:spcAft>
              <a:buClr>
                <a:schemeClr val="tx1"/>
              </a:buClr>
              <a:buSzTx/>
              <a:tabLst>
                <a:tab pos="4286250" algn="l"/>
              </a:tabLst>
              <a:defRPr/>
            </a:pPr>
            <a:r>
              <a:rPr lang="en-US" altLang="en-US" sz="1800" b="1" dirty="0">
                <a:latin typeface="+mj-lt"/>
              </a:rPr>
              <a:t>A.  Beneficial Provisions no Longer Work</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mj-lt"/>
              </a:rPr>
              <a:t>Family Changes</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mj-lt"/>
              </a:rPr>
              <a:t>Changes in Beneficiary’s Life</a:t>
            </a:r>
          </a:p>
          <a:p>
            <a:pPr marL="403225" lvl="1" defTabSz="728663" eaLnBrk="1" hangingPunct="1">
              <a:spcBef>
                <a:spcPts val="200"/>
              </a:spcBef>
              <a:spcAft>
                <a:spcPts val="200"/>
              </a:spcAft>
              <a:buClr>
                <a:schemeClr val="tx1"/>
              </a:buClr>
              <a:buSzTx/>
              <a:tabLst>
                <a:tab pos="4286250" algn="l"/>
              </a:tabLst>
              <a:defRPr/>
            </a:pPr>
            <a:endParaRPr lang="en-US" altLang="en-US" sz="1400" dirty="0">
              <a:latin typeface="+mn-lt"/>
            </a:endParaRPr>
          </a:p>
          <a:p>
            <a:pPr marL="0" lvl="1" defTabSz="728663" eaLnBrk="1" hangingPunct="1">
              <a:spcBef>
                <a:spcPts val="200"/>
              </a:spcBef>
              <a:spcAft>
                <a:spcPts val="200"/>
              </a:spcAft>
              <a:buClr>
                <a:schemeClr val="tx1"/>
              </a:buClr>
              <a:buSzTx/>
              <a:tabLst>
                <a:tab pos="4286250" algn="l"/>
              </a:tabLst>
              <a:defRPr/>
            </a:pPr>
            <a:r>
              <a:rPr lang="en-US" altLang="en-US" sz="1800" b="1" dirty="0">
                <a:latin typeface="+mj-lt"/>
              </a:rPr>
              <a:t>B.  Outdated Administrative Provisions</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mj-lt"/>
              </a:rPr>
              <a:t>Fiduciaries</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mj-lt"/>
              </a:rPr>
              <a:t>Other Administrative Updates</a:t>
            </a:r>
          </a:p>
          <a:p>
            <a:pPr marL="685800" lvl="1" indent="-285750" defTabSz="728663" eaLnBrk="1" hangingPunct="1">
              <a:spcBef>
                <a:spcPts val="200"/>
              </a:spcBef>
              <a:spcAft>
                <a:spcPts val="200"/>
              </a:spcAft>
              <a:buClr>
                <a:schemeClr val="tx1"/>
              </a:buClr>
              <a:buSzTx/>
              <a:buFont typeface="Wingdings" panose="05000000000000000000" pitchFamily="2" charset="2"/>
              <a:buChar char="§"/>
              <a:tabLst>
                <a:tab pos="4286250" algn="l"/>
              </a:tabLst>
              <a:defRPr/>
            </a:pPr>
            <a:endParaRPr lang="en-US" altLang="en-US" sz="1400" dirty="0">
              <a:latin typeface="+mn-lt"/>
            </a:endParaRPr>
          </a:p>
          <a:p>
            <a:pPr defTabSz="728663" eaLnBrk="1" hangingPunct="1">
              <a:spcBef>
                <a:spcPts val="200"/>
              </a:spcBef>
              <a:spcAft>
                <a:spcPts val="200"/>
              </a:spcAft>
              <a:buClr>
                <a:schemeClr val="tx1"/>
              </a:buClr>
              <a:buSzTx/>
              <a:tabLst>
                <a:tab pos="4286250" algn="l"/>
              </a:tabLst>
              <a:defRPr/>
            </a:pPr>
            <a:r>
              <a:rPr lang="en-US" altLang="en-US" sz="1800" b="1" dirty="0">
                <a:latin typeface="Arial"/>
              </a:rPr>
              <a:t>C.  Outdated Tax Planning</a:t>
            </a:r>
          </a:p>
          <a:p>
            <a:pPr marL="746125" lvl="1" indent="-346075"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Arial"/>
              </a:rPr>
              <a:t>Income Tax</a:t>
            </a:r>
          </a:p>
          <a:p>
            <a:pPr marL="746125" lvl="1" indent="-346075"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Arial"/>
              </a:rPr>
              <a:t>GST &amp; Estate Tax</a:t>
            </a:r>
          </a:p>
          <a:p>
            <a:pPr marL="685800" lvl="1" indent="-285750" defTabSz="728663" eaLnBrk="1" hangingPunct="1">
              <a:spcBef>
                <a:spcPts val="200"/>
              </a:spcBef>
              <a:spcAft>
                <a:spcPts val="200"/>
              </a:spcAft>
              <a:buClr>
                <a:schemeClr val="tx1"/>
              </a:buClr>
              <a:buSzTx/>
              <a:buFont typeface="Wingdings" panose="05000000000000000000" pitchFamily="2" charset="2"/>
              <a:buChar char="§"/>
              <a:tabLst>
                <a:tab pos="4286250" algn="l"/>
              </a:tabLst>
              <a:defRPr/>
            </a:pPr>
            <a:endParaRPr lang="en-US" altLang="en-US" sz="1400" dirty="0">
              <a:latin typeface="+mn-lt"/>
            </a:endParaRPr>
          </a:p>
          <a:p>
            <a:pPr marL="0" lvl="1" defTabSz="728663" eaLnBrk="1" hangingPunct="1">
              <a:spcBef>
                <a:spcPts val="200"/>
              </a:spcBef>
              <a:spcAft>
                <a:spcPts val="200"/>
              </a:spcAft>
              <a:buClr>
                <a:schemeClr val="tx1"/>
              </a:buClr>
              <a:buSzPct val="120000"/>
              <a:tabLst>
                <a:tab pos="4286250" algn="l"/>
              </a:tabLst>
              <a:defRPr/>
            </a:pPr>
            <a:r>
              <a:rPr lang="en-US" altLang="en-US" sz="1800" b="1" dirty="0">
                <a:latin typeface="+mn-lt"/>
              </a:rPr>
              <a:t>D.  Other Reasons Why Trusts Become Stale</a:t>
            </a:r>
          </a:p>
          <a:p>
            <a:pPr marL="800100" lvl="2" indent="-342900" defTabSz="728663" eaLnBrk="1" hangingPunct="1">
              <a:spcBef>
                <a:spcPts val="200"/>
              </a:spcBef>
              <a:spcAft>
                <a:spcPts val="200"/>
              </a:spcAft>
              <a:buClr>
                <a:schemeClr val="tx1"/>
              </a:buClr>
              <a:buSzPct val="120000"/>
              <a:buFont typeface="Wingdings" panose="05000000000000000000" pitchFamily="2" charset="2"/>
              <a:buChar char="§"/>
              <a:tabLst>
                <a:tab pos="4286250" algn="l"/>
              </a:tabLst>
              <a:defRPr/>
            </a:pPr>
            <a:r>
              <a:rPr lang="en-US" altLang="en-US" sz="1800" b="1" dirty="0">
                <a:latin typeface="+mn-lt"/>
              </a:rPr>
              <a:t>Changes in the Law</a:t>
            </a:r>
          </a:p>
          <a:p>
            <a:pPr marL="800100" lvl="2" indent="-342900" defTabSz="728663" eaLnBrk="1" hangingPunct="1">
              <a:spcBef>
                <a:spcPts val="200"/>
              </a:spcBef>
              <a:spcAft>
                <a:spcPts val="200"/>
              </a:spcAft>
              <a:buClr>
                <a:schemeClr val="tx1"/>
              </a:buClr>
              <a:buSzPct val="120000"/>
              <a:buFont typeface="Wingdings" panose="05000000000000000000" pitchFamily="2" charset="2"/>
              <a:buChar char="§"/>
              <a:tabLst>
                <a:tab pos="4286250" algn="l"/>
              </a:tabLst>
              <a:defRPr/>
            </a:pPr>
            <a:r>
              <a:rPr lang="en-US" altLang="en-US" sz="1800" b="1" dirty="0">
                <a:latin typeface="+mn-lt"/>
              </a:rPr>
              <a:t>Drafting Errors</a:t>
            </a:r>
          </a:p>
          <a:p>
            <a:pPr marL="0" lvl="1" defTabSz="728663" eaLnBrk="1" hangingPunct="1">
              <a:spcBef>
                <a:spcPts val="200"/>
              </a:spcBef>
              <a:spcAft>
                <a:spcPts val="200"/>
              </a:spcAft>
              <a:buClr>
                <a:schemeClr val="tx1"/>
              </a:buClr>
              <a:buSzPct val="120000"/>
              <a:tabLst>
                <a:tab pos="4286250" algn="l"/>
              </a:tabLst>
              <a:defRPr/>
            </a:pPr>
            <a:endParaRPr lang="en-US" altLang="en-US" sz="2000" b="1" dirty="0">
              <a:latin typeface="+mn-lt"/>
            </a:endParaRPr>
          </a:p>
        </p:txBody>
      </p:sp>
      <p:sp>
        <p:nvSpPr>
          <p:cNvPr id="19460"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sz="2400">
                <a:solidFill>
                  <a:srgbClr val="161616"/>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2400">
                <a:solidFill>
                  <a:srgbClr val="161616"/>
                </a:solidFill>
                <a:latin typeface="Arial" panose="020B0604020202020204" pitchFamily="34" charset="0"/>
              </a:defRPr>
            </a:lvl4pPr>
            <a:lvl5pPr marL="2057400" indent="-228600">
              <a:spcBef>
                <a:spcPct val="20000"/>
              </a:spcBef>
              <a:buClr>
                <a:schemeClr val="accent1"/>
              </a:buClr>
              <a:buSzTx/>
              <a:buFont typeface="Arial" panose="020B0604020202020204" pitchFamily="34" charset="0"/>
              <a:buChar char="•"/>
              <a:defRPr sz="2400">
                <a:solidFill>
                  <a:srgbClr val="161616"/>
                </a:solidFill>
                <a:latin typeface="Arial" panose="020B0604020202020204" pitchFamily="34" charset="0"/>
              </a:defRPr>
            </a:lvl5pPr>
            <a:lvl6pPr marL="25146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6pPr>
            <a:lvl7pPr marL="29718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7pPr>
            <a:lvl8pPr marL="34290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8pPr>
            <a:lvl9pPr marL="38862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9pPr>
          </a:lstStyle>
          <a:p>
            <a:pPr>
              <a:spcBef>
                <a:spcPct val="50000"/>
              </a:spcBef>
              <a:buClr>
                <a:schemeClr val="tx2"/>
              </a:buClr>
              <a:buSzPct val="120000"/>
              <a:buFont typeface="Wingdings" panose="05000000000000000000" pitchFamily="2" charset="2"/>
              <a:buNone/>
            </a:pPr>
            <a:fld id="{93415182-749F-4FCD-801A-2F41E12FB0B2}" type="slidenum">
              <a:rPr lang="en-US" altLang="en-US" sz="1200">
                <a:solidFill>
                  <a:srgbClr val="8B8A8A"/>
                </a:solidFill>
                <a:latin typeface="Credit Suisse Type Roman" pitchFamily="34" charset="0"/>
              </a:rPr>
              <a:t>6</a:t>
            </a:fld>
            <a:endParaRPr lang="en-US" altLang="en-US" sz="1200">
              <a:solidFill>
                <a:srgbClr val="8B8A8A"/>
              </a:solidFill>
              <a:latin typeface="Credit Suisse Type Roman"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2503D-0F3A-A0E3-EFBD-4499688B6597}"/>
            </a:ext>
          </a:extLst>
        </p:cNvPr>
        <p:cNvGrpSpPr/>
        <p:nvPr/>
      </p:nvGrpSpPr>
      <p:grpSpPr>
        <a:xfrm>
          <a:off x="0" y="0"/>
          <a:ext cx="0" cy="0"/>
          <a:chOff x="0" y="0"/>
          <a:chExt cx="0" cy="0"/>
        </a:xfrm>
      </p:grpSpPr>
      <p:sp>
        <p:nvSpPr>
          <p:cNvPr id="28675" name="Rectangle 2">
            <a:extLst>
              <a:ext uri="{FF2B5EF4-FFF2-40B4-BE49-F238E27FC236}">
                <a16:creationId xmlns:a16="http://schemas.microsoft.com/office/drawing/2014/main" id="{6B7D2009-0DCA-F43D-E279-50DA0D23DA2C}"/>
              </a:ext>
            </a:extLst>
          </p:cNvPr>
          <p:cNvSpPr>
            <a:spLocks noGrp="1" noChangeArrowheads="1"/>
          </p:cNvSpPr>
          <p:nvPr>
            <p:ph type="title"/>
          </p:nvPr>
        </p:nvSpPr>
        <p:spPr>
          <a:xfrm>
            <a:off x="457200" y="292100"/>
            <a:ext cx="8229600" cy="593725"/>
          </a:xfrm>
        </p:spPr>
        <p:txBody>
          <a:bodyPr/>
          <a:lstStyle/>
          <a:p>
            <a:pPr eaLnBrk="1" fontAlgn="auto" hangingPunct="1">
              <a:spcAft>
                <a:spcPct val="0"/>
              </a:spcAft>
              <a:defRPr/>
            </a:pPr>
            <a:r>
              <a:rPr lang="en-US" dirty="0">
                <a:solidFill>
                  <a:srgbClr val="87393B"/>
                </a:solidFill>
              </a:rPr>
              <a:t>Strategies to Modernize and Modify Trusts</a:t>
            </a:r>
          </a:p>
        </p:txBody>
      </p:sp>
      <p:sp>
        <p:nvSpPr>
          <p:cNvPr id="10246" name="Rectangle 8">
            <a:extLst>
              <a:ext uri="{FF2B5EF4-FFF2-40B4-BE49-F238E27FC236}">
                <a16:creationId xmlns:a16="http://schemas.microsoft.com/office/drawing/2014/main" id="{74B4BA14-7831-5D42-2547-090274934B64}"/>
              </a:ext>
            </a:extLst>
          </p:cNvPr>
          <p:cNvSpPr>
            <a:spLocks noChangeArrowheads="1"/>
          </p:cNvSpPr>
          <p:nvPr/>
        </p:nvSpPr>
        <p:spPr>
          <a:xfrm>
            <a:off x="457200" y="939006"/>
            <a:ext cx="8207375" cy="4979987"/>
          </a:xfrm>
          <a:prstGeom prst="rect">
            <a:avLst/>
          </a:prstGeom>
          <a:noFill/>
          <a:ln>
            <a:noFill/>
          </a:ln>
          <a:effectLst/>
        </p:spPr>
        <p:txBody>
          <a:bodyPr lIns="0" tIns="0" rIns="0" bIns="0"/>
          <a:lstStyle/>
          <a:p>
            <a:pPr marL="0" lvl="1" defTabSz="728663" eaLnBrk="1" hangingPunct="1">
              <a:spcBef>
                <a:spcPts val="200"/>
              </a:spcBef>
              <a:spcAft>
                <a:spcPts val="200"/>
              </a:spcAft>
              <a:buClr>
                <a:schemeClr val="tx1"/>
              </a:buClr>
              <a:buSzTx/>
              <a:tabLst>
                <a:tab pos="4286250" algn="l"/>
              </a:tabLst>
              <a:defRPr/>
            </a:pPr>
            <a:r>
              <a:rPr lang="en-US" altLang="en-US" sz="1600" b="1" dirty="0">
                <a:latin typeface="+mj-lt"/>
              </a:rPr>
              <a:t>A.  Nonjudicial Settlement Agreements and Nonjudicial Modifications</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600" b="1" dirty="0">
                <a:latin typeface="+mj-lt"/>
              </a:rPr>
              <a:t>Overview of Modification</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600" b="1" dirty="0">
                <a:latin typeface="+mj-lt"/>
              </a:rPr>
              <a:t>Modification Under the Uniform Trust Code</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600" b="1" dirty="0">
                <a:latin typeface="+mj-lt"/>
              </a:rPr>
              <a:t>Judicial Modifications</a:t>
            </a:r>
          </a:p>
          <a:p>
            <a:pPr marL="403225" lvl="1" defTabSz="728663" eaLnBrk="1" hangingPunct="1">
              <a:spcBef>
                <a:spcPts val="200"/>
              </a:spcBef>
              <a:spcAft>
                <a:spcPts val="200"/>
              </a:spcAft>
              <a:buClr>
                <a:schemeClr val="tx1"/>
              </a:buClr>
              <a:buSzTx/>
              <a:tabLst>
                <a:tab pos="4286250" algn="l"/>
              </a:tabLst>
              <a:defRPr/>
            </a:pPr>
            <a:endParaRPr lang="en-US" altLang="en-US" sz="1200" dirty="0">
              <a:latin typeface="+mn-lt"/>
            </a:endParaRPr>
          </a:p>
          <a:p>
            <a:pPr marL="0" lvl="1" defTabSz="728663" eaLnBrk="1" hangingPunct="1">
              <a:spcBef>
                <a:spcPts val="200"/>
              </a:spcBef>
              <a:spcAft>
                <a:spcPts val="200"/>
              </a:spcAft>
              <a:buClr>
                <a:schemeClr val="tx1"/>
              </a:buClr>
              <a:buSzTx/>
              <a:tabLst>
                <a:tab pos="4286250" algn="l"/>
              </a:tabLst>
              <a:defRPr/>
            </a:pPr>
            <a:r>
              <a:rPr lang="en-US" altLang="en-US" sz="1600" b="1" dirty="0">
                <a:latin typeface="+mj-lt"/>
              </a:rPr>
              <a:t>B.  Decanting</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600" b="1" dirty="0">
                <a:latin typeface="+mj-lt"/>
              </a:rPr>
              <a:t>Overview of Decanting</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600" b="1" dirty="0">
                <a:latin typeface="+mj-lt"/>
              </a:rPr>
              <a:t>Requirements for Use of Decanting Statute</a:t>
            </a:r>
          </a:p>
          <a:p>
            <a:pPr marL="685800" lvl="1" indent="-285750" defTabSz="728663" eaLnBrk="1" hangingPunct="1">
              <a:spcBef>
                <a:spcPts val="200"/>
              </a:spcBef>
              <a:spcAft>
                <a:spcPts val="200"/>
              </a:spcAft>
              <a:buClr>
                <a:schemeClr val="tx1"/>
              </a:buClr>
              <a:buSzTx/>
              <a:buFont typeface="Wingdings" panose="05000000000000000000" pitchFamily="2" charset="2"/>
              <a:buChar char="§"/>
              <a:tabLst>
                <a:tab pos="4286250" algn="l"/>
              </a:tabLst>
              <a:defRPr/>
            </a:pPr>
            <a:endParaRPr lang="en-US" altLang="en-US" sz="1200" dirty="0">
              <a:latin typeface="+mn-lt"/>
            </a:endParaRPr>
          </a:p>
          <a:p>
            <a:pPr defTabSz="728663" eaLnBrk="1" hangingPunct="1">
              <a:spcBef>
                <a:spcPts val="200"/>
              </a:spcBef>
              <a:spcAft>
                <a:spcPts val="200"/>
              </a:spcAft>
              <a:buClr>
                <a:schemeClr val="tx1"/>
              </a:buClr>
              <a:buSzTx/>
              <a:tabLst>
                <a:tab pos="4286250" algn="l"/>
              </a:tabLst>
              <a:defRPr/>
            </a:pPr>
            <a:r>
              <a:rPr lang="en-US" altLang="en-US" sz="1600" b="1" dirty="0">
                <a:latin typeface="Arial"/>
              </a:rPr>
              <a:t>C.  Merger</a:t>
            </a:r>
          </a:p>
          <a:p>
            <a:pPr marL="746125" lvl="1" indent="-346075"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600" b="1" dirty="0">
                <a:latin typeface="Arial"/>
              </a:rPr>
              <a:t>Overview of Merger</a:t>
            </a:r>
          </a:p>
          <a:p>
            <a:pPr marL="746125" lvl="1" indent="-346075"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600" b="1" dirty="0">
                <a:latin typeface="Arial"/>
              </a:rPr>
              <a:t>Requirements for Use of Merger Statute</a:t>
            </a:r>
          </a:p>
          <a:p>
            <a:pPr marL="685800" lvl="1" indent="-285750" defTabSz="728663" eaLnBrk="1" hangingPunct="1">
              <a:spcBef>
                <a:spcPts val="200"/>
              </a:spcBef>
              <a:spcAft>
                <a:spcPts val="200"/>
              </a:spcAft>
              <a:buClr>
                <a:schemeClr val="tx1"/>
              </a:buClr>
              <a:buSzTx/>
              <a:buFont typeface="Wingdings" panose="05000000000000000000" pitchFamily="2" charset="2"/>
              <a:buChar char="§"/>
              <a:tabLst>
                <a:tab pos="4286250" algn="l"/>
              </a:tabLst>
              <a:defRPr/>
            </a:pPr>
            <a:endParaRPr lang="en-US" altLang="en-US" sz="1200" dirty="0">
              <a:latin typeface="+mn-lt"/>
            </a:endParaRPr>
          </a:p>
          <a:p>
            <a:pPr marL="0" lvl="1" defTabSz="728663" eaLnBrk="1" hangingPunct="1">
              <a:spcBef>
                <a:spcPts val="200"/>
              </a:spcBef>
              <a:spcAft>
                <a:spcPts val="200"/>
              </a:spcAft>
              <a:buClr>
                <a:schemeClr val="tx1"/>
              </a:buClr>
              <a:buSzPct val="120000"/>
              <a:tabLst>
                <a:tab pos="4286250" algn="l"/>
              </a:tabLst>
              <a:defRPr/>
            </a:pPr>
            <a:r>
              <a:rPr lang="en-US" altLang="en-US" sz="1600" b="1" dirty="0">
                <a:latin typeface="+mn-lt"/>
              </a:rPr>
              <a:t>D.  Division</a:t>
            </a:r>
          </a:p>
          <a:p>
            <a:pPr marL="0" lvl="1" defTabSz="728663" eaLnBrk="1" hangingPunct="1">
              <a:spcBef>
                <a:spcPts val="200"/>
              </a:spcBef>
              <a:spcAft>
                <a:spcPts val="200"/>
              </a:spcAft>
              <a:buClr>
                <a:schemeClr val="tx1"/>
              </a:buClr>
              <a:buSzPct val="120000"/>
              <a:tabLst>
                <a:tab pos="4286250" algn="l"/>
              </a:tabLst>
              <a:defRPr/>
            </a:pPr>
            <a:endParaRPr lang="en-US" altLang="en-US" sz="1600" b="1" dirty="0">
              <a:latin typeface="+mn-lt"/>
            </a:endParaRPr>
          </a:p>
          <a:p>
            <a:pPr marL="0" lvl="1" defTabSz="728663" eaLnBrk="1" hangingPunct="1">
              <a:spcBef>
                <a:spcPts val="200"/>
              </a:spcBef>
              <a:spcAft>
                <a:spcPts val="200"/>
              </a:spcAft>
              <a:buClr>
                <a:schemeClr val="tx1"/>
              </a:buClr>
              <a:buSzPct val="120000"/>
              <a:tabLst>
                <a:tab pos="4286250" algn="l"/>
              </a:tabLst>
              <a:defRPr/>
            </a:pPr>
            <a:r>
              <a:rPr lang="en-US" altLang="en-US" sz="1600" b="1" dirty="0">
                <a:latin typeface="+mn-lt"/>
              </a:rPr>
              <a:t>E.  Reformation</a:t>
            </a:r>
          </a:p>
          <a:p>
            <a:pPr marL="800100" lvl="2" indent="-342900" defTabSz="728663" eaLnBrk="1" hangingPunct="1">
              <a:spcBef>
                <a:spcPts val="200"/>
              </a:spcBef>
              <a:spcAft>
                <a:spcPts val="200"/>
              </a:spcAft>
              <a:buClr>
                <a:schemeClr val="tx1"/>
              </a:buClr>
              <a:buSzPct val="120000"/>
              <a:buFont typeface="Wingdings" panose="05000000000000000000" pitchFamily="2" charset="2"/>
              <a:buChar char="§"/>
              <a:tabLst>
                <a:tab pos="4286250" algn="l"/>
              </a:tabLst>
              <a:defRPr/>
            </a:pPr>
            <a:r>
              <a:rPr lang="en-US" altLang="en-US" sz="1600" b="1" dirty="0">
                <a:latin typeface="+mn-lt"/>
              </a:rPr>
              <a:t>Overview of Reformation</a:t>
            </a:r>
          </a:p>
          <a:p>
            <a:pPr marL="800100" lvl="2" indent="-342900" defTabSz="728663" eaLnBrk="1" hangingPunct="1">
              <a:spcBef>
                <a:spcPts val="200"/>
              </a:spcBef>
              <a:spcAft>
                <a:spcPts val="200"/>
              </a:spcAft>
              <a:buClr>
                <a:schemeClr val="tx1"/>
              </a:buClr>
              <a:buSzPct val="120000"/>
              <a:buFont typeface="Wingdings" panose="05000000000000000000" pitchFamily="2" charset="2"/>
              <a:buChar char="§"/>
              <a:tabLst>
                <a:tab pos="4286250" algn="l"/>
              </a:tabLst>
              <a:defRPr/>
            </a:pPr>
            <a:r>
              <a:rPr lang="en-US" altLang="en-US" sz="1600" b="1" dirty="0">
                <a:latin typeface="+mn-lt"/>
              </a:rPr>
              <a:t>Requirements for Reformation</a:t>
            </a:r>
          </a:p>
          <a:p>
            <a:pPr marL="0" lvl="1" defTabSz="728663" eaLnBrk="1" hangingPunct="1">
              <a:spcBef>
                <a:spcPts val="200"/>
              </a:spcBef>
              <a:spcAft>
                <a:spcPts val="200"/>
              </a:spcAft>
              <a:buClr>
                <a:schemeClr val="tx1"/>
              </a:buClr>
              <a:buSzPct val="120000"/>
              <a:tabLst>
                <a:tab pos="4286250" algn="l"/>
              </a:tabLst>
              <a:defRPr/>
            </a:pPr>
            <a:endParaRPr lang="en-US" altLang="en-US" sz="2000" b="1" dirty="0">
              <a:latin typeface="+mn-lt"/>
            </a:endParaRPr>
          </a:p>
        </p:txBody>
      </p:sp>
      <p:sp>
        <p:nvSpPr>
          <p:cNvPr id="19460" name="Slide Number Placeholder 1">
            <a:extLst>
              <a:ext uri="{FF2B5EF4-FFF2-40B4-BE49-F238E27FC236}">
                <a16:creationId xmlns:a16="http://schemas.microsoft.com/office/drawing/2014/main" id="{F63A0687-F7E7-B488-C45C-16BD36246B9C}"/>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sz="2400">
                <a:solidFill>
                  <a:srgbClr val="161616"/>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2400">
                <a:solidFill>
                  <a:srgbClr val="161616"/>
                </a:solidFill>
                <a:latin typeface="Arial" panose="020B0604020202020204" pitchFamily="34" charset="0"/>
              </a:defRPr>
            </a:lvl4pPr>
            <a:lvl5pPr marL="2057400" indent="-228600">
              <a:spcBef>
                <a:spcPct val="20000"/>
              </a:spcBef>
              <a:buClr>
                <a:schemeClr val="accent1"/>
              </a:buClr>
              <a:buSzTx/>
              <a:buFont typeface="Arial" panose="020B0604020202020204" pitchFamily="34" charset="0"/>
              <a:buChar char="•"/>
              <a:defRPr sz="2400">
                <a:solidFill>
                  <a:srgbClr val="161616"/>
                </a:solidFill>
                <a:latin typeface="Arial" panose="020B0604020202020204" pitchFamily="34" charset="0"/>
              </a:defRPr>
            </a:lvl5pPr>
            <a:lvl6pPr marL="25146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6pPr>
            <a:lvl7pPr marL="29718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7pPr>
            <a:lvl8pPr marL="34290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8pPr>
            <a:lvl9pPr marL="38862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9pPr>
          </a:lstStyle>
          <a:p>
            <a:pPr>
              <a:spcBef>
                <a:spcPct val="50000"/>
              </a:spcBef>
              <a:buClr>
                <a:schemeClr val="tx2"/>
              </a:buClr>
              <a:buSzPct val="120000"/>
              <a:buFont typeface="Wingdings" panose="05000000000000000000" pitchFamily="2" charset="2"/>
              <a:buNone/>
            </a:pPr>
            <a:fld id="{93415182-749F-4FCD-801A-2F41E12FB0B2}" type="slidenum">
              <a:rPr lang="en-US" altLang="en-US" sz="1200">
                <a:solidFill>
                  <a:srgbClr val="8B8A8A"/>
                </a:solidFill>
                <a:latin typeface="Credit Suisse Type Roman" pitchFamily="34" charset="0"/>
              </a:rPr>
              <a:t>7</a:t>
            </a:fld>
            <a:endParaRPr lang="en-US" altLang="en-US" sz="1200">
              <a:solidFill>
                <a:srgbClr val="8B8A8A"/>
              </a:solidFill>
              <a:latin typeface="Credit Suisse Type Roman" pitchFamily="34" charset="0"/>
            </a:endParaRPr>
          </a:p>
        </p:txBody>
      </p:sp>
    </p:spTree>
    <p:extLst>
      <p:ext uri="{BB962C8B-B14F-4D97-AF65-F5344CB8AC3E}">
        <p14:creationId xmlns:p14="http://schemas.microsoft.com/office/powerpoint/2010/main" val="1922950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CBC1D-7B52-2788-5D2D-F524BDB8EC1E}"/>
            </a:ext>
          </a:extLst>
        </p:cNvPr>
        <p:cNvGrpSpPr/>
        <p:nvPr/>
      </p:nvGrpSpPr>
      <p:grpSpPr>
        <a:xfrm>
          <a:off x="0" y="0"/>
          <a:ext cx="0" cy="0"/>
          <a:chOff x="0" y="0"/>
          <a:chExt cx="0" cy="0"/>
        </a:xfrm>
      </p:grpSpPr>
      <p:sp>
        <p:nvSpPr>
          <p:cNvPr id="28675" name="Rectangle 2">
            <a:extLst>
              <a:ext uri="{FF2B5EF4-FFF2-40B4-BE49-F238E27FC236}">
                <a16:creationId xmlns:a16="http://schemas.microsoft.com/office/drawing/2014/main" id="{D3DD4A47-66D6-00A7-587D-01DABE8558F0}"/>
              </a:ext>
            </a:extLst>
          </p:cNvPr>
          <p:cNvSpPr>
            <a:spLocks noGrp="1" noChangeArrowheads="1"/>
          </p:cNvSpPr>
          <p:nvPr>
            <p:ph type="title"/>
          </p:nvPr>
        </p:nvSpPr>
        <p:spPr>
          <a:xfrm>
            <a:off x="457200" y="292100"/>
            <a:ext cx="8229600" cy="593725"/>
          </a:xfrm>
        </p:spPr>
        <p:txBody>
          <a:bodyPr/>
          <a:lstStyle/>
          <a:p>
            <a:pPr eaLnBrk="1" fontAlgn="auto" hangingPunct="1">
              <a:spcAft>
                <a:spcPct val="0"/>
              </a:spcAft>
              <a:defRPr/>
            </a:pPr>
            <a:r>
              <a:rPr lang="en-US" sz="3000" dirty="0">
                <a:solidFill>
                  <a:srgbClr val="87393B"/>
                </a:solidFill>
              </a:rPr>
              <a:t>Protecting the Fiduciary in Trust Modifications</a:t>
            </a:r>
          </a:p>
        </p:txBody>
      </p:sp>
      <p:sp>
        <p:nvSpPr>
          <p:cNvPr id="10246" name="Rectangle 8">
            <a:extLst>
              <a:ext uri="{FF2B5EF4-FFF2-40B4-BE49-F238E27FC236}">
                <a16:creationId xmlns:a16="http://schemas.microsoft.com/office/drawing/2014/main" id="{7899CF42-904F-4798-37FA-8913DC5C3A64}"/>
              </a:ext>
            </a:extLst>
          </p:cNvPr>
          <p:cNvSpPr>
            <a:spLocks noChangeArrowheads="1"/>
          </p:cNvSpPr>
          <p:nvPr/>
        </p:nvSpPr>
        <p:spPr>
          <a:xfrm>
            <a:off x="457200" y="939006"/>
            <a:ext cx="8207375" cy="4979987"/>
          </a:xfrm>
          <a:prstGeom prst="rect">
            <a:avLst/>
          </a:prstGeom>
          <a:noFill/>
          <a:ln>
            <a:noFill/>
          </a:ln>
          <a:effectLst/>
        </p:spPr>
        <p:txBody>
          <a:bodyPr lIns="0" tIns="0" rIns="0" bIns="0"/>
          <a:lstStyle/>
          <a:p>
            <a:pPr marL="0" lvl="1" defTabSz="728663" eaLnBrk="1" hangingPunct="1">
              <a:spcBef>
                <a:spcPts val="200"/>
              </a:spcBef>
              <a:spcAft>
                <a:spcPts val="200"/>
              </a:spcAft>
              <a:buClr>
                <a:schemeClr val="tx1"/>
              </a:buClr>
              <a:buSzTx/>
              <a:tabLst>
                <a:tab pos="4286250" algn="l"/>
              </a:tabLst>
              <a:defRPr/>
            </a:pPr>
            <a:endParaRPr lang="en-US" altLang="en-US" sz="1800" b="1" dirty="0">
              <a:latin typeface="+mj-lt"/>
            </a:endParaRPr>
          </a:p>
          <a:p>
            <a:pPr marL="0" lvl="1" defTabSz="728663" eaLnBrk="1" hangingPunct="1">
              <a:spcBef>
                <a:spcPts val="200"/>
              </a:spcBef>
              <a:spcAft>
                <a:spcPts val="200"/>
              </a:spcAft>
              <a:buClr>
                <a:schemeClr val="tx1"/>
              </a:buClr>
              <a:buSzTx/>
              <a:tabLst>
                <a:tab pos="4286250" algn="l"/>
              </a:tabLst>
              <a:defRPr/>
            </a:pPr>
            <a:r>
              <a:rPr lang="en-US" altLang="en-US" sz="1800" b="1" dirty="0">
                <a:latin typeface="+mj-lt"/>
              </a:rPr>
              <a:t>A.  Statute of Limitations</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mj-lt"/>
              </a:rPr>
              <a:t>Time Period</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mj-lt"/>
              </a:rPr>
              <a:t>Information Required to Trigger Statute</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mj-lt"/>
              </a:rPr>
              <a:t>Virtual Representation</a:t>
            </a:r>
          </a:p>
          <a:p>
            <a:pPr marL="403225" lvl="1" defTabSz="728663" eaLnBrk="1" hangingPunct="1">
              <a:spcBef>
                <a:spcPts val="200"/>
              </a:spcBef>
              <a:spcAft>
                <a:spcPts val="200"/>
              </a:spcAft>
              <a:buClr>
                <a:schemeClr val="tx1"/>
              </a:buClr>
              <a:buSzTx/>
              <a:tabLst>
                <a:tab pos="4286250" algn="l"/>
              </a:tabLst>
              <a:defRPr/>
            </a:pPr>
            <a:endParaRPr lang="en-US" altLang="en-US" sz="1400" dirty="0">
              <a:latin typeface="+mn-lt"/>
            </a:endParaRPr>
          </a:p>
          <a:p>
            <a:pPr marL="0" lvl="1" defTabSz="728663" eaLnBrk="1" hangingPunct="1">
              <a:spcBef>
                <a:spcPts val="200"/>
              </a:spcBef>
              <a:spcAft>
                <a:spcPts val="200"/>
              </a:spcAft>
              <a:buClr>
                <a:schemeClr val="tx1"/>
              </a:buClr>
              <a:buSzTx/>
              <a:tabLst>
                <a:tab pos="4286250" algn="l"/>
              </a:tabLst>
              <a:defRPr/>
            </a:pPr>
            <a:r>
              <a:rPr lang="en-US" altLang="en-US" sz="1800" b="1" dirty="0">
                <a:latin typeface="+mj-lt"/>
              </a:rPr>
              <a:t>B. Release Agreements</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mj-lt"/>
              </a:rPr>
              <a:t>Consent, Release and Indemnity Agreements</a:t>
            </a:r>
          </a:p>
          <a:p>
            <a:pPr marL="800100" lvl="2" indent="-342900"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mj-lt"/>
              </a:rPr>
              <a:t>Tax Concerns</a:t>
            </a:r>
          </a:p>
          <a:p>
            <a:pPr marL="400050" lvl="1" defTabSz="728663" eaLnBrk="1" hangingPunct="1">
              <a:spcBef>
                <a:spcPts val="200"/>
              </a:spcBef>
              <a:spcAft>
                <a:spcPts val="200"/>
              </a:spcAft>
              <a:buClr>
                <a:schemeClr val="tx1"/>
              </a:buClr>
              <a:buSzTx/>
              <a:tabLst>
                <a:tab pos="4286250" algn="l"/>
              </a:tabLst>
              <a:defRPr/>
            </a:pPr>
            <a:endParaRPr lang="en-US" altLang="en-US" sz="1400" dirty="0">
              <a:latin typeface="+mn-lt"/>
            </a:endParaRPr>
          </a:p>
          <a:p>
            <a:pPr marL="342900" indent="-342900" defTabSz="728663" eaLnBrk="1" hangingPunct="1">
              <a:spcBef>
                <a:spcPts val="200"/>
              </a:spcBef>
              <a:spcAft>
                <a:spcPts val="200"/>
              </a:spcAft>
              <a:buClr>
                <a:schemeClr val="tx1"/>
              </a:buClr>
              <a:buSzTx/>
              <a:buAutoNum type="alphaUcPeriod" startAt="3"/>
              <a:tabLst>
                <a:tab pos="4286250" algn="l"/>
              </a:tabLst>
              <a:defRPr/>
            </a:pPr>
            <a:r>
              <a:rPr lang="en-US" altLang="en-US" sz="1800" b="1" dirty="0">
                <a:latin typeface="Arial"/>
              </a:rPr>
              <a:t>Judicial Actions</a:t>
            </a:r>
          </a:p>
          <a:p>
            <a:pPr marL="746125" lvl="1" indent="-346075"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Arial"/>
              </a:rPr>
              <a:t>Petition for Instruction</a:t>
            </a:r>
          </a:p>
          <a:p>
            <a:pPr marL="746125" lvl="1" indent="-346075" defTabSz="728663" eaLnBrk="1" hangingPunct="1">
              <a:spcBef>
                <a:spcPts val="200"/>
              </a:spcBef>
              <a:spcAft>
                <a:spcPts val="200"/>
              </a:spcAft>
              <a:buClr>
                <a:schemeClr val="tx1"/>
              </a:buClr>
              <a:buFont typeface="Wingdings" panose="05000000000000000000" pitchFamily="2" charset="2"/>
              <a:buChar char="§"/>
              <a:tabLst>
                <a:tab pos="4286250" algn="l"/>
              </a:tabLst>
              <a:defRPr/>
            </a:pPr>
            <a:r>
              <a:rPr lang="en-US" altLang="en-US" sz="1800" b="1" dirty="0">
                <a:latin typeface="Arial"/>
              </a:rPr>
              <a:t>Judicial Accounting</a:t>
            </a:r>
          </a:p>
          <a:p>
            <a:pPr marL="400050" lvl="1" defTabSz="728663" eaLnBrk="1" hangingPunct="1">
              <a:spcBef>
                <a:spcPts val="200"/>
              </a:spcBef>
              <a:spcAft>
                <a:spcPts val="200"/>
              </a:spcAft>
              <a:buClr>
                <a:schemeClr val="tx1"/>
              </a:buClr>
              <a:buSzTx/>
              <a:tabLst>
                <a:tab pos="4286250" algn="l"/>
              </a:tabLst>
              <a:defRPr/>
            </a:pPr>
            <a:endParaRPr lang="en-US" altLang="en-US" sz="1200" dirty="0">
              <a:latin typeface="+mn-lt"/>
            </a:endParaRPr>
          </a:p>
          <a:p>
            <a:pPr marL="0" lvl="1" defTabSz="728663" eaLnBrk="1" hangingPunct="1">
              <a:spcBef>
                <a:spcPts val="200"/>
              </a:spcBef>
              <a:spcAft>
                <a:spcPts val="200"/>
              </a:spcAft>
              <a:buClr>
                <a:schemeClr val="tx1"/>
              </a:buClr>
              <a:buSzPct val="120000"/>
              <a:tabLst>
                <a:tab pos="4286250" algn="l"/>
              </a:tabLst>
              <a:defRPr/>
            </a:pPr>
            <a:endParaRPr lang="en-US" altLang="en-US" sz="2000" b="1" dirty="0">
              <a:latin typeface="+mn-lt"/>
            </a:endParaRPr>
          </a:p>
        </p:txBody>
      </p:sp>
      <p:sp>
        <p:nvSpPr>
          <p:cNvPr id="19460" name="Slide Number Placeholder 1">
            <a:extLst>
              <a:ext uri="{FF2B5EF4-FFF2-40B4-BE49-F238E27FC236}">
                <a16:creationId xmlns:a16="http://schemas.microsoft.com/office/drawing/2014/main" id="{ABDFA5A4-24FC-12C6-86DC-5D0CC0391993}"/>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sz="2400">
                <a:solidFill>
                  <a:srgbClr val="161616"/>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2400">
                <a:solidFill>
                  <a:srgbClr val="161616"/>
                </a:solidFill>
                <a:latin typeface="Arial" panose="020B0604020202020204" pitchFamily="34" charset="0"/>
              </a:defRPr>
            </a:lvl4pPr>
            <a:lvl5pPr marL="2057400" indent="-228600">
              <a:spcBef>
                <a:spcPct val="20000"/>
              </a:spcBef>
              <a:buClr>
                <a:schemeClr val="accent1"/>
              </a:buClr>
              <a:buSzTx/>
              <a:buFont typeface="Arial" panose="020B0604020202020204" pitchFamily="34" charset="0"/>
              <a:buChar char="•"/>
              <a:defRPr sz="2400">
                <a:solidFill>
                  <a:srgbClr val="161616"/>
                </a:solidFill>
                <a:latin typeface="Arial" panose="020B0604020202020204" pitchFamily="34" charset="0"/>
              </a:defRPr>
            </a:lvl5pPr>
            <a:lvl6pPr marL="25146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6pPr>
            <a:lvl7pPr marL="29718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7pPr>
            <a:lvl8pPr marL="34290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8pPr>
            <a:lvl9pPr marL="38862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9pPr>
          </a:lstStyle>
          <a:p>
            <a:pPr>
              <a:spcBef>
                <a:spcPct val="50000"/>
              </a:spcBef>
              <a:buClr>
                <a:schemeClr val="tx2"/>
              </a:buClr>
              <a:buSzPct val="120000"/>
              <a:buFont typeface="Wingdings" panose="05000000000000000000" pitchFamily="2" charset="2"/>
              <a:buNone/>
            </a:pPr>
            <a:fld id="{93415182-749F-4FCD-801A-2F41E12FB0B2}" type="slidenum">
              <a:rPr lang="en-US" altLang="en-US" sz="1200">
                <a:solidFill>
                  <a:srgbClr val="8B8A8A"/>
                </a:solidFill>
                <a:latin typeface="Credit Suisse Type Roman" pitchFamily="34" charset="0"/>
              </a:rPr>
              <a:t>8</a:t>
            </a:fld>
            <a:endParaRPr lang="en-US" altLang="en-US" sz="1200">
              <a:solidFill>
                <a:srgbClr val="8B8A8A"/>
              </a:solidFill>
              <a:latin typeface="Credit Suisse Type Roman" pitchFamily="34" charset="0"/>
            </a:endParaRPr>
          </a:p>
        </p:txBody>
      </p:sp>
    </p:spTree>
    <p:extLst>
      <p:ext uri="{BB962C8B-B14F-4D97-AF65-F5344CB8AC3E}">
        <p14:creationId xmlns:p14="http://schemas.microsoft.com/office/powerpoint/2010/main" val="2832470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1671E-D895-2A09-8B87-95F7005946AC}"/>
            </a:ext>
          </a:extLst>
        </p:cNvPr>
        <p:cNvGrpSpPr/>
        <p:nvPr/>
      </p:nvGrpSpPr>
      <p:grpSpPr>
        <a:xfrm>
          <a:off x="0" y="0"/>
          <a:ext cx="0" cy="0"/>
          <a:chOff x="0" y="0"/>
          <a:chExt cx="0" cy="0"/>
        </a:xfrm>
      </p:grpSpPr>
      <p:sp>
        <p:nvSpPr>
          <p:cNvPr id="28675" name="Rectangle 2">
            <a:extLst>
              <a:ext uri="{FF2B5EF4-FFF2-40B4-BE49-F238E27FC236}">
                <a16:creationId xmlns:a16="http://schemas.microsoft.com/office/drawing/2014/main" id="{709EB8BA-D9A4-BA0D-AF14-942DCA518C59}"/>
              </a:ext>
            </a:extLst>
          </p:cNvPr>
          <p:cNvSpPr>
            <a:spLocks noGrp="1" noChangeArrowheads="1"/>
          </p:cNvSpPr>
          <p:nvPr>
            <p:ph type="title"/>
          </p:nvPr>
        </p:nvSpPr>
        <p:spPr>
          <a:xfrm>
            <a:off x="457200" y="292100"/>
            <a:ext cx="8229600" cy="593725"/>
          </a:xfrm>
        </p:spPr>
        <p:txBody>
          <a:bodyPr/>
          <a:lstStyle/>
          <a:p>
            <a:pPr eaLnBrk="1" fontAlgn="auto" hangingPunct="1">
              <a:spcAft>
                <a:spcPct val="0"/>
              </a:spcAft>
              <a:defRPr/>
            </a:pPr>
            <a:r>
              <a:rPr lang="en-US" sz="3000" dirty="0">
                <a:solidFill>
                  <a:srgbClr val="87393B"/>
                </a:solidFill>
              </a:rPr>
              <a:t>Potential Tax Consequences of Modernizing and Modifying Trusts</a:t>
            </a:r>
          </a:p>
        </p:txBody>
      </p:sp>
      <p:sp>
        <p:nvSpPr>
          <p:cNvPr id="10246" name="Rectangle 8">
            <a:extLst>
              <a:ext uri="{FF2B5EF4-FFF2-40B4-BE49-F238E27FC236}">
                <a16:creationId xmlns:a16="http://schemas.microsoft.com/office/drawing/2014/main" id="{0F3A6B68-054F-EC2E-D05A-D08CF325128A}"/>
              </a:ext>
            </a:extLst>
          </p:cNvPr>
          <p:cNvSpPr>
            <a:spLocks noChangeArrowheads="1"/>
          </p:cNvSpPr>
          <p:nvPr/>
        </p:nvSpPr>
        <p:spPr>
          <a:xfrm>
            <a:off x="457200" y="939006"/>
            <a:ext cx="8207375" cy="4979987"/>
          </a:xfrm>
          <a:prstGeom prst="rect">
            <a:avLst/>
          </a:prstGeom>
          <a:noFill/>
          <a:ln>
            <a:noFill/>
          </a:ln>
          <a:effectLst/>
        </p:spPr>
        <p:txBody>
          <a:bodyPr lIns="0" tIns="0" rIns="0" bIns="0"/>
          <a:lstStyle/>
          <a:p>
            <a:pPr marL="0" lvl="1" defTabSz="728663" eaLnBrk="1" hangingPunct="1">
              <a:spcBef>
                <a:spcPts val="200"/>
              </a:spcBef>
              <a:spcAft>
                <a:spcPts val="200"/>
              </a:spcAft>
              <a:buClr>
                <a:schemeClr val="tx1"/>
              </a:buClr>
              <a:buSzTx/>
              <a:tabLst>
                <a:tab pos="4286250" algn="l"/>
              </a:tabLst>
              <a:defRPr/>
            </a:pPr>
            <a:endParaRPr lang="en-US" altLang="en-US" sz="1800" b="1" dirty="0">
              <a:latin typeface="+mj-lt"/>
            </a:endParaRPr>
          </a:p>
          <a:p>
            <a:pPr marL="0" lvl="1" defTabSz="728663" eaLnBrk="1" hangingPunct="1">
              <a:spcBef>
                <a:spcPts val="200"/>
              </a:spcBef>
              <a:spcAft>
                <a:spcPts val="200"/>
              </a:spcAft>
              <a:buClr>
                <a:schemeClr val="tx1"/>
              </a:buClr>
              <a:buSzTx/>
              <a:tabLst>
                <a:tab pos="4286250" algn="l"/>
              </a:tabLst>
              <a:defRPr/>
            </a:pPr>
            <a:r>
              <a:rPr lang="en-US" altLang="en-US" sz="1800" b="1" dirty="0">
                <a:latin typeface="+mj-lt"/>
              </a:rPr>
              <a:t>A.  Overview of IRS Action </a:t>
            </a:r>
          </a:p>
          <a:p>
            <a:pPr defTabSz="728663" eaLnBrk="1" hangingPunct="1">
              <a:spcBef>
                <a:spcPts val="200"/>
              </a:spcBef>
              <a:spcAft>
                <a:spcPts val="200"/>
              </a:spcAft>
              <a:buClr>
                <a:schemeClr val="tx1"/>
              </a:buClr>
              <a:buSzTx/>
              <a:tabLst>
                <a:tab pos="4286250" algn="l"/>
              </a:tabLst>
              <a:defRPr/>
            </a:pPr>
            <a:endParaRPr lang="en-US" altLang="en-US" sz="1800" b="1" dirty="0">
              <a:latin typeface="Arial"/>
            </a:endParaRPr>
          </a:p>
          <a:p>
            <a:pPr defTabSz="728663" eaLnBrk="1" hangingPunct="1">
              <a:spcBef>
                <a:spcPts val="200"/>
              </a:spcBef>
              <a:spcAft>
                <a:spcPts val="200"/>
              </a:spcAft>
              <a:buClr>
                <a:schemeClr val="tx1"/>
              </a:buClr>
              <a:buSzTx/>
              <a:tabLst>
                <a:tab pos="4286250" algn="l"/>
              </a:tabLst>
              <a:defRPr/>
            </a:pPr>
            <a:r>
              <a:rPr lang="en-US" altLang="en-US" sz="1800" b="1" dirty="0">
                <a:latin typeface="Arial"/>
              </a:rPr>
              <a:t>B.  Income Tax Considerations</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800" b="1" dirty="0">
                <a:latin typeface="Arial"/>
              </a:rPr>
              <a:t>Grantor Trust Issues</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800" b="1" dirty="0">
                <a:latin typeface="Arial"/>
              </a:rPr>
              <a:t>Identity of the Settlor of the Second Trust</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800" b="1" dirty="0">
                <a:latin typeface="Arial"/>
              </a:rPr>
              <a:t>DNI and Transfer Tax Attributed</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800" b="1" dirty="0">
                <a:latin typeface="Arial"/>
              </a:rPr>
              <a:t>Recognition of Gain</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endParaRPr lang="en-US" altLang="en-US" sz="1800" b="1" dirty="0">
              <a:latin typeface="Arial"/>
            </a:endParaRPr>
          </a:p>
          <a:p>
            <a:pPr defTabSz="728663" eaLnBrk="1" hangingPunct="1">
              <a:spcBef>
                <a:spcPts val="200"/>
              </a:spcBef>
              <a:spcAft>
                <a:spcPts val="200"/>
              </a:spcAft>
              <a:buClr>
                <a:schemeClr val="tx1"/>
              </a:buClr>
              <a:buSzTx/>
              <a:tabLst>
                <a:tab pos="4286250" algn="l"/>
              </a:tabLst>
              <a:defRPr/>
            </a:pPr>
            <a:r>
              <a:rPr lang="en-US" altLang="en-US" sz="1600" b="1" dirty="0">
                <a:latin typeface="Arial"/>
              </a:rPr>
              <a:t>C.  Gift and Estate Tax Considerations</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600" b="1" dirty="0">
                <a:latin typeface="Arial"/>
              </a:rPr>
              <a:t>Beneficiary’s Consent to Decanting</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600" b="1" dirty="0">
                <a:latin typeface="Arial"/>
              </a:rPr>
              <a:t>Trustee/Beneficiary</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600" b="1" dirty="0">
                <a:latin typeface="Arial"/>
              </a:rPr>
              <a:t>Marital Deduction Trusts</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600" b="1" dirty="0">
                <a:latin typeface="Arial"/>
              </a:rPr>
              <a:t>Estate Tax</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r>
              <a:rPr lang="en-US" altLang="en-US" sz="1600" b="1" dirty="0">
                <a:latin typeface="Arial"/>
              </a:rPr>
              <a:t>The Delaware Tax Trap</a:t>
            </a:r>
          </a:p>
          <a:p>
            <a:pPr marL="800100" lvl="1" indent="-342900" defTabSz="728663" eaLnBrk="1" hangingPunct="1">
              <a:spcBef>
                <a:spcPts val="200"/>
              </a:spcBef>
              <a:spcAft>
                <a:spcPts val="200"/>
              </a:spcAft>
              <a:buClr>
                <a:schemeClr val="tx1"/>
              </a:buClr>
              <a:buFont typeface="Arial" panose="020B0604020202020204" pitchFamily="34" charset="0"/>
              <a:buChar char="•"/>
              <a:tabLst>
                <a:tab pos="4286250" algn="l"/>
              </a:tabLst>
              <a:defRPr/>
            </a:pPr>
            <a:endParaRPr lang="en-US" altLang="en-US" sz="1800" b="1" dirty="0">
              <a:latin typeface="Arial"/>
            </a:endParaRPr>
          </a:p>
          <a:p>
            <a:pPr defTabSz="728663" eaLnBrk="1" hangingPunct="1">
              <a:spcBef>
                <a:spcPts val="200"/>
              </a:spcBef>
              <a:spcAft>
                <a:spcPts val="200"/>
              </a:spcAft>
              <a:buClr>
                <a:schemeClr val="tx1"/>
              </a:buClr>
              <a:buSzTx/>
              <a:tabLst>
                <a:tab pos="4286250" algn="l"/>
              </a:tabLst>
              <a:defRPr/>
            </a:pPr>
            <a:endParaRPr lang="en-US" altLang="en-US" sz="1800" b="1" dirty="0">
              <a:latin typeface="Arial"/>
            </a:endParaRPr>
          </a:p>
          <a:p>
            <a:pPr lvl="1" defTabSz="728663" eaLnBrk="1" hangingPunct="1">
              <a:spcBef>
                <a:spcPts val="200"/>
              </a:spcBef>
              <a:spcAft>
                <a:spcPts val="200"/>
              </a:spcAft>
              <a:buClr>
                <a:schemeClr val="tx1"/>
              </a:buClr>
              <a:tabLst>
                <a:tab pos="4286250" algn="l"/>
              </a:tabLst>
              <a:defRPr/>
            </a:pPr>
            <a:endParaRPr lang="en-US" altLang="en-US" sz="1800" b="1" dirty="0">
              <a:latin typeface="Arial"/>
            </a:endParaRPr>
          </a:p>
          <a:p>
            <a:pPr marL="400050" lvl="1" defTabSz="728663" eaLnBrk="1" hangingPunct="1">
              <a:spcBef>
                <a:spcPts val="200"/>
              </a:spcBef>
              <a:spcAft>
                <a:spcPts val="200"/>
              </a:spcAft>
              <a:buClr>
                <a:schemeClr val="tx1"/>
              </a:buClr>
              <a:buSzTx/>
              <a:tabLst>
                <a:tab pos="4286250" algn="l"/>
              </a:tabLst>
              <a:defRPr/>
            </a:pPr>
            <a:endParaRPr lang="en-US" altLang="en-US" sz="1200" dirty="0">
              <a:latin typeface="+mn-lt"/>
            </a:endParaRPr>
          </a:p>
          <a:p>
            <a:pPr marL="0" lvl="1" defTabSz="728663" eaLnBrk="1" hangingPunct="1">
              <a:spcBef>
                <a:spcPts val="200"/>
              </a:spcBef>
              <a:spcAft>
                <a:spcPts val="200"/>
              </a:spcAft>
              <a:buClr>
                <a:schemeClr val="tx1"/>
              </a:buClr>
              <a:buSzPct val="120000"/>
              <a:tabLst>
                <a:tab pos="4286250" algn="l"/>
              </a:tabLst>
              <a:defRPr/>
            </a:pPr>
            <a:endParaRPr lang="en-US" altLang="en-US" sz="2000" b="1" dirty="0">
              <a:latin typeface="+mn-lt"/>
            </a:endParaRPr>
          </a:p>
        </p:txBody>
      </p:sp>
      <p:sp>
        <p:nvSpPr>
          <p:cNvPr id="19460" name="Slide Number Placeholder 1">
            <a:extLst>
              <a:ext uri="{FF2B5EF4-FFF2-40B4-BE49-F238E27FC236}">
                <a16:creationId xmlns:a16="http://schemas.microsoft.com/office/drawing/2014/main" id="{F42D1D7D-DD14-9E3A-5833-35FAE3D138EF}"/>
              </a:ext>
            </a:extLst>
          </p:cNvPr>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1pPr>
            <a:lvl2pPr marL="742950" indent="-285750">
              <a:spcBef>
                <a:spcPct val="20000"/>
              </a:spcBef>
              <a:buClr>
                <a:schemeClr val="accent1"/>
              </a:buClr>
              <a:buSzPct val="85000"/>
              <a:buFont typeface="Arial" panose="020B0604020202020204" pitchFamily="34" charset="0"/>
              <a:buChar char="•"/>
              <a:defRPr sz="2400">
                <a:solidFill>
                  <a:srgbClr val="161616"/>
                </a:solidFill>
                <a:latin typeface="Arial" panose="020B0604020202020204" pitchFamily="34" charset="0"/>
              </a:defRPr>
            </a:lvl2pPr>
            <a:lvl3pPr marL="1143000" indent="-228600">
              <a:spcBef>
                <a:spcPct val="20000"/>
              </a:spcBef>
              <a:buClr>
                <a:schemeClr val="accent1"/>
              </a:buClr>
              <a:buSzPct val="90000"/>
              <a:buFont typeface="Arial" panose="020B0604020202020204" pitchFamily="34" charset="0"/>
              <a:buChar char="•"/>
              <a:defRPr sz="2400">
                <a:solidFill>
                  <a:srgbClr val="161616"/>
                </a:solidFill>
                <a:latin typeface="Arial" panose="020B0604020202020204" pitchFamily="34" charset="0"/>
              </a:defRPr>
            </a:lvl3pPr>
            <a:lvl4pPr marL="1600200" indent="-228600">
              <a:spcBef>
                <a:spcPct val="20000"/>
              </a:spcBef>
              <a:buClr>
                <a:schemeClr val="accent1"/>
              </a:buClr>
              <a:buFont typeface="Arial" panose="020B0604020202020204" pitchFamily="34" charset="0"/>
              <a:buChar char="•"/>
              <a:defRPr sz="2400">
                <a:solidFill>
                  <a:srgbClr val="161616"/>
                </a:solidFill>
                <a:latin typeface="Arial" panose="020B0604020202020204" pitchFamily="34" charset="0"/>
              </a:defRPr>
            </a:lvl4pPr>
            <a:lvl5pPr marL="2057400" indent="-228600">
              <a:spcBef>
                <a:spcPct val="20000"/>
              </a:spcBef>
              <a:buClr>
                <a:schemeClr val="accent1"/>
              </a:buClr>
              <a:buSzTx/>
              <a:buFont typeface="Arial" panose="020B0604020202020204" pitchFamily="34" charset="0"/>
              <a:buChar char="•"/>
              <a:defRPr sz="2400">
                <a:solidFill>
                  <a:srgbClr val="161616"/>
                </a:solidFill>
                <a:latin typeface="Arial" panose="020B0604020202020204" pitchFamily="34" charset="0"/>
              </a:defRPr>
            </a:lvl5pPr>
            <a:lvl6pPr marL="25146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6pPr>
            <a:lvl7pPr marL="29718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7pPr>
            <a:lvl8pPr marL="34290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8pPr>
            <a:lvl9pPr marL="3886200" indent="-228600" eaLnBrk="0" fontAlgn="base" hangingPunct="0">
              <a:spcBef>
                <a:spcPct val="20000"/>
              </a:spcBef>
              <a:spcAft>
                <a:spcPct val="0"/>
              </a:spcAft>
              <a:buClr>
                <a:schemeClr val="accent1"/>
              </a:buClr>
              <a:buSzTx/>
              <a:buFont typeface="Arial" panose="020B0604020202020204" pitchFamily="34" charset="0"/>
              <a:buChar char="•"/>
              <a:defRPr sz="2400">
                <a:solidFill>
                  <a:srgbClr val="161616"/>
                </a:solidFill>
                <a:latin typeface="Arial" panose="020B0604020202020204" pitchFamily="34" charset="0"/>
              </a:defRPr>
            </a:lvl9pPr>
          </a:lstStyle>
          <a:p>
            <a:pPr>
              <a:spcBef>
                <a:spcPct val="50000"/>
              </a:spcBef>
              <a:buClr>
                <a:schemeClr val="tx2"/>
              </a:buClr>
              <a:buSzPct val="120000"/>
              <a:buFont typeface="Wingdings" panose="05000000000000000000" pitchFamily="2" charset="2"/>
              <a:buNone/>
            </a:pPr>
            <a:fld id="{93415182-749F-4FCD-801A-2F41E12FB0B2}" type="slidenum">
              <a:rPr lang="en-US" altLang="en-US" sz="1200">
                <a:solidFill>
                  <a:srgbClr val="8B8A8A"/>
                </a:solidFill>
                <a:latin typeface="Credit Suisse Type Roman" pitchFamily="34" charset="0"/>
              </a:rPr>
              <a:t>9</a:t>
            </a:fld>
            <a:endParaRPr lang="en-US" altLang="en-US" sz="1200">
              <a:solidFill>
                <a:srgbClr val="8B8A8A"/>
              </a:solidFill>
              <a:latin typeface="Credit Suisse Type Roman" pitchFamily="34" charset="0"/>
            </a:endParaRPr>
          </a:p>
        </p:txBody>
      </p:sp>
    </p:spTree>
    <p:extLst>
      <p:ext uri="{BB962C8B-B14F-4D97-AF65-F5344CB8AC3E}">
        <p14:creationId xmlns:p14="http://schemas.microsoft.com/office/powerpoint/2010/main" val="19593020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DSMENUDOCLEVELBTNSTATES" val="&lt;btnStates&gt;&lt;btn tag=&quot;1001&quot; state=&quot;UP&quot;/&gt;&lt;/btnStates&gt;&#1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ustom 3">
      <a:dk1>
        <a:srgbClr val="191613"/>
      </a:dk1>
      <a:lt1>
        <a:srgbClr val="625A55"/>
      </a:lt1>
      <a:dk2>
        <a:srgbClr val="810A24"/>
      </a:dk2>
      <a:lt2>
        <a:srgbClr val="FFFFFF"/>
      </a:lt2>
      <a:accent1>
        <a:srgbClr val="750A21"/>
      </a:accent1>
      <a:accent2>
        <a:srgbClr val="CCC4BC"/>
      </a:accent2>
      <a:accent3>
        <a:srgbClr val="FFFFFF"/>
      </a:accent3>
      <a:accent4>
        <a:srgbClr val="191613"/>
      </a:accent4>
      <a:accent5>
        <a:srgbClr val="828282"/>
      </a:accent5>
      <a:accent6>
        <a:srgbClr val="DDDDDD"/>
      </a:accent6>
      <a:hlink>
        <a:srgbClr val="750A21"/>
      </a:hlink>
      <a:folHlink>
        <a:srgbClr val="127699"/>
      </a:folHlink>
    </a:clrScheme>
    <a:fontScheme name="Office Classic 2">
      <a:majorFont>
        <a:latin typeface="Arial"/>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ant" typeface="微軟正黑體"/>
        <a:font script="Telu" typeface="Gautami"/>
        <a:font script="Ethi" typeface="Nyala"/>
        <a:font script="Jpan" typeface="ＭＳ Ｐゴシック"/>
        <a:font script="Sinh" typeface="Iskoola Pota"/>
        <a:font script="Deva" typeface="Mangal"/>
        <a:font script="Knda" typeface="Tunga"/>
        <a:font script="Tibt" typeface="Microsoft Himalaya"/>
        <a:font script="Khmr" typeface="DaunPenh"/>
        <a:font script="Taml" typeface="Latha"/>
        <a:font script="Hebr" typeface="Arial"/>
        <a:font script="Laoo" typeface="DokChampa"/>
        <a:font script="Mong" typeface="Mongolian Baiti"/>
        <a:font script="Hans" typeface="方正舒体"/>
        <a:font script="Guru" typeface="Raavi"/>
        <a:font script="Thaa" typeface="MV Boli"/>
        <a:font script="Cans" typeface="Euphemia"/>
        <a:font script="Hang" typeface="돋움"/>
        <a:font script="Syrc" typeface="Estrangelo Edessa"/>
      </a:majorFont>
      <a:minorFont>
        <a:latin typeface="Arial"/>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ant" typeface="微軟正黑體"/>
        <a:font script="Telu" typeface="Gautami"/>
        <a:font script="Ethi" typeface="Nyala"/>
        <a:font script="Jpan" typeface="ＭＳ Ｐゴシック"/>
        <a:font script="Sinh" typeface="Iskoola Pota"/>
        <a:font script="Deva" typeface="Mangal"/>
        <a:font script="Knda" typeface="Tunga"/>
        <a:font script="Tibt" typeface="Microsoft Himalaya"/>
        <a:font script="Khmr" typeface="DaunPenh"/>
        <a:font script="Taml" typeface="Latha"/>
        <a:font script="Hebr" typeface="Arial"/>
        <a:font script="Laoo" typeface="DokChampa"/>
        <a:font script="Mong" typeface="Mongolian Baiti"/>
        <a:font script="Hans" typeface="方正舒体"/>
        <a:font script="Guru" typeface="Raavi"/>
        <a:font script="Thaa" typeface="MV Boli"/>
        <a:font script="Cans" typeface="Euphemia"/>
        <a:font script="Hang" typeface="돋움"/>
        <a:font script="Syrc" typeface="Estrangelo Edessa"/>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tileRect/>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tileRect/>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tileRect/>
        </a:gradFill>
        <a:blipFill rotWithShape="1">
          <a:blip xmlns:r="http://schemas.openxmlformats.org/officeDocument/2006/relationships" r:embed="rId1">
            <a:duotone>
              <a:schemeClr val="phClr">
                <a:shade val="55000"/>
              </a:schemeClr>
              <a:schemeClr val="phClr">
                <a:tint val="97000"/>
                <a:satMod val="95000"/>
              </a:schemeClr>
            </a:duotone>
          </a:blip>
          <a:srcRect/>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ant" typeface="新細明體"/>
        <a:font script="Telu" typeface="Gautami"/>
        <a:font script="Ethi" typeface="Nyala"/>
        <a:font script="Jpan" typeface="ＭＳ Ｐゴシック"/>
        <a:font script="Sinh" typeface="Iskoola Pota"/>
        <a:font script="Deva" typeface="Mangal"/>
        <a:font script="Knda" typeface="Tunga"/>
        <a:font script="Tibt" typeface="Microsoft Himalaya"/>
        <a:font script="Khmr" typeface="MoolBoran"/>
        <a:font script="Taml" typeface="Latha"/>
        <a:font script="Hebr" typeface="Times New Roman"/>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ant" typeface="新細明體"/>
        <a:font script="Telu" typeface="Gautami"/>
        <a:font script="Ethi" typeface="Nyala"/>
        <a:font script="Jpan" typeface="ＭＳ Ｐゴシック"/>
        <a:font script="Sinh" typeface="Iskoola Pota"/>
        <a:font script="Deva" typeface="Mangal"/>
        <a:font script="Knda" typeface="Tunga"/>
        <a:font script="Tibt" typeface="Microsoft Himalaya"/>
        <a:font script="Khmr" typeface="DaunPenh"/>
        <a:font script="Taml" typeface="Latha"/>
        <a:font script="Hebr" typeface="Arial"/>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properties xmlns="http://www.imanage.com/work/xmlschema">
  <documentid>CLIENTS!3241360.1</documentid>
  <senderid>JHUTCHINSON</senderid>
  <senderemail>JHUTCHINSON@GFMLAW.COM</senderemail>
  <lastmodified>2025-10-13T11:24:44.0000000-04:00</lastmodified>
  <database>CLIENTS</database>
</properties>
</file>

<file path=customXml/item2.xml>��< ? x m l   v e r s i o n = " 1 . 0 "   e n c o d i n g = " u t f - 1 6 " ? > < p r o p e r t i e s   x m l n s = " h t t p : / / w w w . i m a n a g e . c o m / w o r k / x m l s c h e m a " >  
     < d o c u m e n t i d > D M _ U S ! 1 7 8 6 1 7 5 9 7 . 1 < / d o c u m e n t i d >  
     < s e n d e r i d > B B I E R H A L S < / s e n d e r i d >  
     < s e n d e r e m a i l > B B I E R H A L S @ M W E . C O M < / s e n d e r e m a i l >  
     < l a s t m o d i f i e d > 2 0 2 1 - 0 3 - 2 6 T 1 7 : 1 5 : 3 6 . 0 0 0 0 0 0 0 - 0 5 : 0 0 < / l a s t m o d i f i e d >  
     < d a t a b a s e > D M _ U S < / d a t a b a s e >  
 < / p r o p e r t i e s > 
</file>

<file path=customXml/itemProps1.xml><?xml version="1.0" encoding="utf-8"?>
<ds:datastoreItem xmlns:ds="http://schemas.openxmlformats.org/officeDocument/2006/customXml" ds:itemID="{923C2534-4C8E-4EA6-9C62-1B7A6D5E3ADB}">
  <ds:schemaRefs>
    <ds:schemaRef ds:uri="http://www.imanage.com/work/xmlschema"/>
  </ds:schemaRefs>
</ds:datastoreItem>
</file>

<file path=customXml/itemProps2.xml><?xml version="1.0" encoding="utf-8"?>
<ds:datastoreItem xmlns:ds="http://schemas.openxmlformats.org/officeDocument/2006/customXml" ds:itemID="{460ED576-0E43-43F8-B96A-C597CAE07443}">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
  <TotalTime>2</TotalTime>
  <Words>1399</Words>
  <Application>Microsoft Office PowerPoint</Application>
  <PresentationFormat>On-screen Show (4:3)</PresentationFormat>
  <Paragraphs>131</Paragraphs>
  <Slides>12</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Akzidenz Grotesk Roman</vt:lpstr>
      <vt:lpstr>Aptos Display</vt:lpstr>
      <vt:lpstr>Arial</vt:lpstr>
      <vt:lpstr>Arial (headings)</vt:lpstr>
      <vt:lpstr>Courier New</vt:lpstr>
      <vt:lpstr>Credit Suisse Type Roman</vt:lpstr>
      <vt:lpstr>Times New Roman</vt:lpstr>
      <vt:lpstr>Wingdings</vt:lpstr>
      <vt:lpstr>Clarity</vt:lpstr>
      <vt:lpstr>PowerPoint Presentation</vt:lpstr>
      <vt:lpstr>PowerPoint Presentation</vt:lpstr>
      <vt:lpstr>PowerPoint Presentation</vt:lpstr>
      <vt:lpstr>PowerPoint Presentation</vt:lpstr>
      <vt:lpstr>INTRODUCTION</vt:lpstr>
      <vt:lpstr>Why Do Clients Want to Modernize Trusts and Typical Changes Made to Trusts</vt:lpstr>
      <vt:lpstr>Strategies to Modernize and Modify Trusts</vt:lpstr>
      <vt:lpstr>Protecting the Fiduciary in Trust Modifications</vt:lpstr>
      <vt:lpstr>Potential Tax Consequences of Modernizing and Modifying Trusts</vt:lpstr>
      <vt:lpstr>Potential Tax Consequences of Modernizing and Modifying Trusts</vt:lpstr>
      <vt:lpstr>CONCLUSION AND QUESTIONS      </vt:lpstr>
      <vt:lpstr>Disclosure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Luk, Elizabeth</cp:lastModifiedBy>
  <cp:revision>4</cp:revision>
  <dcterms:created xsi:type="dcterms:W3CDTF">2023-12-13T02:58:50Z</dcterms:created>
  <dcterms:modified xsi:type="dcterms:W3CDTF">2025-10-23T20:20:51Z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014a59b-4961-414b-b0ad-ef49c7799913_Enabled">
    <vt:lpwstr>true</vt:lpwstr>
  </property>
  <property fmtid="{D5CDD505-2E9C-101B-9397-08002B2CF9AE}" pid="3" name="MSIP_Label_f014a59b-4961-414b-b0ad-ef49c7799913_SetDate">
    <vt:lpwstr>2025-10-23T20:19:26Z</vt:lpwstr>
  </property>
  <property fmtid="{D5CDD505-2E9C-101B-9397-08002B2CF9AE}" pid="4" name="MSIP_Label_f014a59b-4961-414b-b0ad-ef49c7799913_Method">
    <vt:lpwstr>Privileged</vt:lpwstr>
  </property>
  <property fmtid="{D5CDD505-2E9C-101B-9397-08002B2CF9AE}" pid="5" name="MSIP_Label_f014a59b-4961-414b-b0ad-ef49c7799913_Name">
    <vt:lpwstr>Public</vt:lpwstr>
  </property>
  <property fmtid="{D5CDD505-2E9C-101B-9397-08002B2CF9AE}" pid="6" name="MSIP_Label_f014a59b-4961-414b-b0ad-ef49c7799913_SiteId">
    <vt:lpwstr>106bdeea-f616-4dfc-bc1d-6cbbf45e2011</vt:lpwstr>
  </property>
  <property fmtid="{D5CDD505-2E9C-101B-9397-08002B2CF9AE}" pid="7" name="MSIP_Label_f014a59b-4961-414b-b0ad-ef49c7799913_ActionId">
    <vt:lpwstr>3cf7812e-445c-4d5e-8b93-2e39c1cd817b</vt:lpwstr>
  </property>
  <property fmtid="{D5CDD505-2E9C-101B-9397-08002B2CF9AE}" pid="8" name="MSIP_Label_f014a59b-4961-414b-b0ad-ef49c7799913_ContentBits">
    <vt:lpwstr>0</vt:lpwstr>
  </property>
  <property fmtid="{D5CDD505-2E9C-101B-9397-08002B2CF9AE}" pid="9" name="MSIP_Label_f014a59b-4961-414b-b0ad-ef49c7799913_Tag">
    <vt:lpwstr>10, 0, 1, 1</vt:lpwstr>
  </property>
</Properties>
</file>